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21"/>
  </p:notesMasterIdLst>
  <p:handoutMasterIdLst>
    <p:handoutMasterId r:id="rId22"/>
  </p:handoutMasterIdLst>
  <p:sldIdLst>
    <p:sldId id="256" r:id="rId2"/>
    <p:sldId id="258" r:id="rId3"/>
    <p:sldId id="259" r:id="rId4"/>
    <p:sldId id="260" r:id="rId5"/>
    <p:sldId id="262" r:id="rId6"/>
    <p:sldId id="264" r:id="rId7"/>
    <p:sldId id="280" r:id="rId8"/>
    <p:sldId id="266" r:id="rId9"/>
    <p:sldId id="263" r:id="rId10"/>
    <p:sldId id="268" r:id="rId11"/>
    <p:sldId id="265" r:id="rId12"/>
    <p:sldId id="267" r:id="rId13"/>
    <p:sldId id="269" r:id="rId14"/>
    <p:sldId id="270" r:id="rId15"/>
    <p:sldId id="271" r:id="rId16"/>
    <p:sldId id="272" r:id="rId17"/>
    <p:sldId id="274" r:id="rId18"/>
    <p:sldId id="281"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7"/>
  </p:normalViewPr>
  <p:slideViewPr>
    <p:cSldViewPr snapToGrid="0" snapToObjects="1">
      <p:cViewPr varScale="1">
        <p:scale>
          <a:sx n="105" d="100"/>
          <a:sy n="105" d="100"/>
        </p:scale>
        <p:origin x="184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30927-DE17-4489-AE34-66D187AFC2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88FD67-3495-46AC-9506-12B13F2D3014}">
      <dgm:prSet/>
      <dgm:spPr/>
      <dgm:t>
        <a:bodyPr/>
        <a:lstStyle/>
        <a:p>
          <a:r>
            <a:rPr lang="pl-PL"/>
            <a:t>ma na celu zbadanie relacji między literaturą a filmem od początku istnienia tego nowego medium.</a:t>
          </a:r>
          <a:endParaRPr lang="en-US"/>
        </a:p>
      </dgm:t>
    </dgm:pt>
    <dgm:pt modelId="{CA866E0D-D66B-48A6-AA95-4643CBC1726B}" type="parTrans" cxnId="{E6FA65E7-D0F0-44D4-8BFA-46A55CF43322}">
      <dgm:prSet/>
      <dgm:spPr/>
      <dgm:t>
        <a:bodyPr/>
        <a:lstStyle/>
        <a:p>
          <a:endParaRPr lang="en-US"/>
        </a:p>
      </dgm:t>
    </dgm:pt>
    <dgm:pt modelId="{1B1C8B4F-2336-437C-949C-0CB2C2ED981C}" type="sibTrans" cxnId="{E6FA65E7-D0F0-44D4-8BFA-46A55CF43322}">
      <dgm:prSet/>
      <dgm:spPr/>
      <dgm:t>
        <a:bodyPr/>
        <a:lstStyle/>
        <a:p>
          <a:endParaRPr lang="en-US"/>
        </a:p>
      </dgm:t>
    </dgm:pt>
    <dgm:pt modelId="{4395AEA3-CEA1-4107-B745-7FBA982E470C}">
      <dgm:prSet/>
      <dgm:spPr/>
      <dgm:t>
        <a:bodyPr/>
        <a:lstStyle/>
        <a:p>
          <a:r>
            <a:rPr lang="pl-PL"/>
            <a:t>Ważna w naszych dyskusjach będzie:</a:t>
          </a:r>
          <a:endParaRPr lang="en-US"/>
        </a:p>
      </dgm:t>
    </dgm:pt>
    <dgm:pt modelId="{8B539C89-00A6-4D78-B2AD-CB67C50A51A9}" type="parTrans" cxnId="{93AA2BF5-6B13-4651-A9CB-4FE35735A3CD}">
      <dgm:prSet/>
      <dgm:spPr/>
      <dgm:t>
        <a:bodyPr/>
        <a:lstStyle/>
        <a:p>
          <a:endParaRPr lang="en-US"/>
        </a:p>
      </dgm:t>
    </dgm:pt>
    <dgm:pt modelId="{811EE9EB-E3E3-4819-8A73-EB2792D2DE24}" type="sibTrans" cxnId="{93AA2BF5-6B13-4651-A9CB-4FE35735A3CD}">
      <dgm:prSet/>
      <dgm:spPr/>
      <dgm:t>
        <a:bodyPr/>
        <a:lstStyle/>
        <a:p>
          <a:endParaRPr lang="en-US"/>
        </a:p>
      </dgm:t>
    </dgm:pt>
    <dgm:pt modelId="{4F7DDA0E-353A-4FF0-A8C1-14D2004841EE}">
      <dgm:prSet/>
      <dgm:spPr/>
      <dgm:t>
        <a:bodyPr/>
        <a:lstStyle/>
        <a:p>
          <a:r>
            <a:rPr lang="pl-PL"/>
            <a:t>Konstrukcja narracyjna</a:t>
          </a:r>
          <a:endParaRPr lang="en-US"/>
        </a:p>
      </dgm:t>
    </dgm:pt>
    <dgm:pt modelId="{09421662-F448-46DA-A86F-C97E341C99AE}" type="parTrans" cxnId="{48657D6E-9A32-4762-B033-E6F8EECE2AAD}">
      <dgm:prSet/>
      <dgm:spPr/>
      <dgm:t>
        <a:bodyPr/>
        <a:lstStyle/>
        <a:p>
          <a:endParaRPr lang="en-US"/>
        </a:p>
      </dgm:t>
    </dgm:pt>
    <dgm:pt modelId="{FCAC393A-ED27-4C89-B7B3-F06D250F5D4E}" type="sibTrans" cxnId="{48657D6E-9A32-4762-B033-E6F8EECE2AAD}">
      <dgm:prSet/>
      <dgm:spPr/>
      <dgm:t>
        <a:bodyPr/>
        <a:lstStyle/>
        <a:p>
          <a:endParaRPr lang="en-US"/>
        </a:p>
      </dgm:t>
    </dgm:pt>
    <dgm:pt modelId="{9A1A7B21-BD38-4654-AAA3-A23B356EB1E4}">
      <dgm:prSet/>
      <dgm:spPr/>
      <dgm:t>
        <a:bodyPr/>
        <a:lstStyle/>
        <a:p>
          <a:r>
            <a:rPr lang="pl-PL"/>
            <a:t>Tłumaczenia intersemiotyczne</a:t>
          </a:r>
          <a:endParaRPr lang="en-US"/>
        </a:p>
      </dgm:t>
    </dgm:pt>
    <dgm:pt modelId="{B11EFF3E-DEB6-41AD-B84F-CDE8BC0461BB}" type="parTrans" cxnId="{273D72C9-E462-47CE-AB9F-4DA6C42DC9A6}">
      <dgm:prSet/>
      <dgm:spPr/>
      <dgm:t>
        <a:bodyPr/>
        <a:lstStyle/>
        <a:p>
          <a:endParaRPr lang="en-US"/>
        </a:p>
      </dgm:t>
    </dgm:pt>
    <dgm:pt modelId="{EB564D7E-DF9F-4EE3-9AF1-D59E84782B78}" type="sibTrans" cxnId="{273D72C9-E462-47CE-AB9F-4DA6C42DC9A6}">
      <dgm:prSet/>
      <dgm:spPr/>
      <dgm:t>
        <a:bodyPr/>
        <a:lstStyle/>
        <a:p>
          <a:endParaRPr lang="en-US"/>
        </a:p>
      </dgm:t>
    </dgm:pt>
    <dgm:pt modelId="{33C7D481-D185-4718-B299-350CA7669FA3}">
      <dgm:prSet/>
      <dgm:spPr/>
      <dgm:t>
        <a:bodyPr/>
        <a:lstStyle/>
        <a:p>
          <a:r>
            <a:rPr lang="pl-PL"/>
            <a:t>Teorie adaptacji</a:t>
          </a:r>
          <a:endParaRPr lang="en-US"/>
        </a:p>
      </dgm:t>
    </dgm:pt>
    <dgm:pt modelId="{46A1ADF6-C433-41AA-95A1-1A25F7B98AFC}" type="parTrans" cxnId="{A2A33F56-83E7-4D35-8567-BB3C0C7A191B}">
      <dgm:prSet/>
      <dgm:spPr/>
      <dgm:t>
        <a:bodyPr/>
        <a:lstStyle/>
        <a:p>
          <a:endParaRPr lang="en-US"/>
        </a:p>
      </dgm:t>
    </dgm:pt>
    <dgm:pt modelId="{ECA57E52-C7BD-4C16-99F0-6F608E5E5312}" type="sibTrans" cxnId="{A2A33F56-83E7-4D35-8567-BB3C0C7A191B}">
      <dgm:prSet/>
      <dgm:spPr/>
      <dgm:t>
        <a:bodyPr/>
        <a:lstStyle/>
        <a:p>
          <a:endParaRPr lang="en-US"/>
        </a:p>
      </dgm:t>
    </dgm:pt>
    <dgm:pt modelId="{2BC37960-34B8-42DD-8B0C-B0FEDE381DA4}">
      <dgm:prSet/>
      <dgm:spPr/>
      <dgm:t>
        <a:bodyPr/>
        <a:lstStyle/>
        <a:p>
          <a:r>
            <a:rPr lang="pl-PL"/>
            <a:t>Wybrane teksty literackie i ich adaptacje</a:t>
          </a:r>
          <a:endParaRPr lang="en-US"/>
        </a:p>
      </dgm:t>
    </dgm:pt>
    <dgm:pt modelId="{E25CBBC4-94B8-4251-A35C-4C49D04C80BE}" type="parTrans" cxnId="{15815045-49AA-496B-A786-8620A5EC59D4}">
      <dgm:prSet/>
      <dgm:spPr/>
      <dgm:t>
        <a:bodyPr/>
        <a:lstStyle/>
        <a:p>
          <a:endParaRPr lang="en-US"/>
        </a:p>
      </dgm:t>
    </dgm:pt>
    <dgm:pt modelId="{633CC332-2D0B-4680-A096-BF075F7BF311}" type="sibTrans" cxnId="{15815045-49AA-496B-A786-8620A5EC59D4}">
      <dgm:prSet/>
      <dgm:spPr/>
      <dgm:t>
        <a:bodyPr/>
        <a:lstStyle/>
        <a:p>
          <a:endParaRPr lang="en-US"/>
        </a:p>
      </dgm:t>
    </dgm:pt>
    <dgm:pt modelId="{8EAE9A45-1721-430C-82B4-8F3CA92E9FF7}">
      <dgm:prSet/>
      <dgm:spPr/>
      <dgm:t>
        <a:bodyPr/>
        <a:lstStyle/>
        <a:p>
          <a:r>
            <a:rPr lang="pl-PL"/>
            <a:t>Historia literatury poprzez „arcydzieła”</a:t>
          </a:r>
          <a:endParaRPr lang="en-US"/>
        </a:p>
      </dgm:t>
    </dgm:pt>
    <dgm:pt modelId="{229E2339-83EF-4A2B-9933-F485F6404687}" type="parTrans" cxnId="{83572CED-73CB-4CB4-AC20-1C7ADFB8ED2F}">
      <dgm:prSet/>
      <dgm:spPr/>
      <dgm:t>
        <a:bodyPr/>
        <a:lstStyle/>
        <a:p>
          <a:endParaRPr lang="en-US"/>
        </a:p>
      </dgm:t>
    </dgm:pt>
    <dgm:pt modelId="{E6324AAC-D24D-4F64-8420-3426C57EAC23}" type="sibTrans" cxnId="{83572CED-73CB-4CB4-AC20-1C7ADFB8ED2F}">
      <dgm:prSet/>
      <dgm:spPr/>
      <dgm:t>
        <a:bodyPr/>
        <a:lstStyle/>
        <a:p>
          <a:endParaRPr lang="en-US"/>
        </a:p>
      </dgm:t>
    </dgm:pt>
    <dgm:pt modelId="{ED218737-C0C6-47AB-9829-ACBE5FF45662}">
      <dgm:prSet/>
      <dgm:spPr/>
      <dgm:t>
        <a:bodyPr/>
        <a:lstStyle/>
        <a:p>
          <a:r>
            <a:rPr lang="pl-PL"/>
            <a:t>Historia adaptacji i jej techniki</a:t>
          </a:r>
          <a:endParaRPr lang="en-US"/>
        </a:p>
      </dgm:t>
    </dgm:pt>
    <dgm:pt modelId="{5FE6D49C-3C64-4570-A195-84B7BFAD70EB}" type="parTrans" cxnId="{33E86130-4033-43EF-A091-D076DDB0EF0F}">
      <dgm:prSet/>
      <dgm:spPr/>
      <dgm:t>
        <a:bodyPr/>
        <a:lstStyle/>
        <a:p>
          <a:endParaRPr lang="en-US"/>
        </a:p>
      </dgm:t>
    </dgm:pt>
    <dgm:pt modelId="{C85EE52E-63C1-4612-A280-FB23813BCBDB}" type="sibTrans" cxnId="{33E86130-4033-43EF-A091-D076DDB0EF0F}">
      <dgm:prSet/>
      <dgm:spPr/>
      <dgm:t>
        <a:bodyPr/>
        <a:lstStyle/>
        <a:p>
          <a:endParaRPr lang="en-US"/>
        </a:p>
      </dgm:t>
    </dgm:pt>
    <dgm:pt modelId="{FC480FD3-4CAD-4295-BB8F-BEAEDA7FA2F0}">
      <dgm:prSet/>
      <dgm:spPr/>
      <dgm:t>
        <a:bodyPr/>
        <a:lstStyle/>
        <a:p>
          <a:r>
            <a:rPr lang="pl-PL"/>
            <a:t>Interpretacja tekstów literackich / filmowych i wyrażanie opinii</a:t>
          </a:r>
          <a:endParaRPr lang="en-US"/>
        </a:p>
      </dgm:t>
    </dgm:pt>
    <dgm:pt modelId="{C5579475-9F33-4287-BB23-92D758FCB957}" type="parTrans" cxnId="{F1AEA834-A1DD-4567-8075-7CE3756BC9A0}">
      <dgm:prSet/>
      <dgm:spPr/>
      <dgm:t>
        <a:bodyPr/>
        <a:lstStyle/>
        <a:p>
          <a:endParaRPr lang="en-US"/>
        </a:p>
      </dgm:t>
    </dgm:pt>
    <dgm:pt modelId="{D55FD27F-B171-4928-A774-DB4028A31431}" type="sibTrans" cxnId="{F1AEA834-A1DD-4567-8075-7CE3756BC9A0}">
      <dgm:prSet/>
      <dgm:spPr/>
      <dgm:t>
        <a:bodyPr/>
        <a:lstStyle/>
        <a:p>
          <a:endParaRPr lang="en-US"/>
        </a:p>
      </dgm:t>
    </dgm:pt>
    <dgm:pt modelId="{37284ADB-4AFC-C047-8104-A4EF7E068AB9}" type="pres">
      <dgm:prSet presAssocID="{68F30927-DE17-4489-AE34-66D187AFC209}" presName="linear" presStyleCnt="0">
        <dgm:presLayoutVars>
          <dgm:animLvl val="lvl"/>
          <dgm:resizeHandles val="exact"/>
        </dgm:presLayoutVars>
      </dgm:prSet>
      <dgm:spPr/>
    </dgm:pt>
    <dgm:pt modelId="{C1C7464C-2C96-9046-AAF3-91EBF78C12E3}" type="pres">
      <dgm:prSet presAssocID="{A788FD67-3495-46AC-9506-12B13F2D3014}" presName="parentText" presStyleLbl="node1" presStyleIdx="0" presStyleCnt="2">
        <dgm:presLayoutVars>
          <dgm:chMax val="0"/>
          <dgm:bulletEnabled val="1"/>
        </dgm:presLayoutVars>
      </dgm:prSet>
      <dgm:spPr/>
    </dgm:pt>
    <dgm:pt modelId="{A5DEB969-E595-6048-8688-05A45AB4D423}" type="pres">
      <dgm:prSet presAssocID="{1B1C8B4F-2336-437C-949C-0CB2C2ED981C}" presName="spacer" presStyleCnt="0"/>
      <dgm:spPr/>
    </dgm:pt>
    <dgm:pt modelId="{4A0E0893-E6D0-7444-849C-7F1FBE960545}" type="pres">
      <dgm:prSet presAssocID="{4395AEA3-CEA1-4107-B745-7FBA982E470C}" presName="parentText" presStyleLbl="node1" presStyleIdx="1" presStyleCnt="2">
        <dgm:presLayoutVars>
          <dgm:chMax val="0"/>
          <dgm:bulletEnabled val="1"/>
        </dgm:presLayoutVars>
      </dgm:prSet>
      <dgm:spPr/>
    </dgm:pt>
    <dgm:pt modelId="{3DB87404-16CE-DB4E-8934-09CD3D39819F}" type="pres">
      <dgm:prSet presAssocID="{4395AEA3-CEA1-4107-B745-7FBA982E470C}" presName="childText" presStyleLbl="revTx" presStyleIdx="0" presStyleCnt="1">
        <dgm:presLayoutVars>
          <dgm:bulletEnabled val="1"/>
        </dgm:presLayoutVars>
      </dgm:prSet>
      <dgm:spPr/>
    </dgm:pt>
  </dgm:ptLst>
  <dgm:cxnLst>
    <dgm:cxn modelId="{FB058207-1917-F441-8545-7280845EB9D9}" type="presOf" srcId="{ED218737-C0C6-47AB-9829-ACBE5FF45662}" destId="{3DB87404-16CE-DB4E-8934-09CD3D39819F}" srcOrd="0" destOrd="5" presId="urn:microsoft.com/office/officeart/2005/8/layout/vList2"/>
    <dgm:cxn modelId="{FB6B9823-9120-B548-9A22-D6D1222F6861}" type="presOf" srcId="{9A1A7B21-BD38-4654-AAA3-A23B356EB1E4}" destId="{3DB87404-16CE-DB4E-8934-09CD3D39819F}" srcOrd="0" destOrd="1" presId="urn:microsoft.com/office/officeart/2005/8/layout/vList2"/>
    <dgm:cxn modelId="{3B43F22E-EE36-C745-BEE2-79D97DD76D46}" type="presOf" srcId="{FC480FD3-4CAD-4295-BB8F-BEAEDA7FA2F0}" destId="{3DB87404-16CE-DB4E-8934-09CD3D39819F}" srcOrd="0" destOrd="6" presId="urn:microsoft.com/office/officeart/2005/8/layout/vList2"/>
    <dgm:cxn modelId="{33E86130-4033-43EF-A091-D076DDB0EF0F}" srcId="{4395AEA3-CEA1-4107-B745-7FBA982E470C}" destId="{ED218737-C0C6-47AB-9829-ACBE5FF45662}" srcOrd="5" destOrd="0" parTransId="{5FE6D49C-3C64-4570-A195-84B7BFAD70EB}" sibTransId="{C85EE52E-63C1-4612-A280-FB23813BCBDB}"/>
    <dgm:cxn modelId="{F1AEA834-A1DD-4567-8075-7CE3756BC9A0}" srcId="{4395AEA3-CEA1-4107-B745-7FBA982E470C}" destId="{FC480FD3-4CAD-4295-BB8F-BEAEDA7FA2F0}" srcOrd="6" destOrd="0" parTransId="{C5579475-9F33-4287-BB23-92D758FCB957}" sibTransId="{D55FD27F-B171-4928-A774-DB4028A31431}"/>
    <dgm:cxn modelId="{E9D42D3C-83A4-2048-8375-B35FA3CA206C}" type="presOf" srcId="{A788FD67-3495-46AC-9506-12B13F2D3014}" destId="{C1C7464C-2C96-9046-AAF3-91EBF78C12E3}" srcOrd="0" destOrd="0" presId="urn:microsoft.com/office/officeart/2005/8/layout/vList2"/>
    <dgm:cxn modelId="{6FE25D43-ABEB-FE47-A42F-0A25E9AA8ADA}" type="presOf" srcId="{8EAE9A45-1721-430C-82B4-8F3CA92E9FF7}" destId="{3DB87404-16CE-DB4E-8934-09CD3D39819F}" srcOrd="0" destOrd="4" presId="urn:microsoft.com/office/officeart/2005/8/layout/vList2"/>
    <dgm:cxn modelId="{6C78A844-95D0-D24B-998C-A52548DE4E19}" type="presOf" srcId="{4F7DDA0E-353A-4FF0-A8C1-14D2004841EE}" destId="{3DB87404-16CE-DB4E-8934-09CD3D39819F}" srcOrd="0" destOrd="0" presId="urn:microsoft.com/office/officeart/2005/8/layout/vList2"/>
    <dgm:cxn modelId="{15815045-49AA-496B-A786-8620A5EC59D4}" srcId="{4395AEA3-CEA1-4107-B745-7FBA982E470C}" destId="{2BC37960-34B8-42DD-8B0C-B0FEDE381DA4}" srcOrd="3" destOrd="0" parTransId="{E25CBBC4-94B8-4251-A35C-4C49D04C80BE}" sibTransId="{633CC332-2D0B-4680-A096-BF075F7BF311}"/>
    <dgm:cxn modelId="{39F9D948-D8D0-764E-ADAB-5B81515D6754}" type="presOf" srcId="{4395AEA3-CEA1-4107-B745-7FBA982E470C}" destId="{4A0E0893-E6D0-7444-849C-7F1FBE960545}" srcOrd="0" destOrd="0" presId="urn:microsoft.com/office/officeart/2005/8/layout/vList2"/>
    <dgm:cxn modelId="{4FA5ED53-35B4-F34A-B3C4-194F7EDA1CE2}" type="presOf" srcId="{68F30927-DE17-4489-AE34-66D187AFC209}" destId="{37284ADB-4AFC-C047-8104-A4EF7E068AB9}" srcOrd="0" destOrd="0" presId="urn:microsoft.com/office/officeart/2005/8/layout/vList2"/>
    <dgm:cxn modelId="{A2A33F56-83E7-4D35-8567-BB3C0C7A191B}" srcId="{4395AEA3-CEA1-4107-B745-7FBA982E470C}" destId="{33C7D481-D185-4718-B299-350CA7669FA3}" srcOrd="2" destOrd="0" parTransId="{46A1ADF6-C433-41AA-95A1-1A25F7B98AFC}" sibTransId="{ECA57E52-C7BD-4C16-99F0-6F608E5E5312}"/>
    <dgm:cxn modelId="{48657D6E-9A32-4762-B033-E6F8EECE2AAD}" srcId="{4395AEA3-CEA1-4107-B745-7FBA982E470C}" destId="{4F7DDA0E-353A-4FF0-A8C1-14D2004841EE}" srcOrd="0" destOrd="0" parTransId="{09421662-F448-46DA-A86F-C97E341C99AE}" sibTransId="{FCAC393A-ED27-4C89-B7B3-F06D250F5D4E}"/>
    <dgm:cxn modelId="{AF3D806E-40E7-5C41-A8CE-07C8E29C3851}" type="presOf" srcId="{33C7D481-D185-4718-B299-350CA7669FA3}" destId="{3DB87404-16CE-DB4E-8934-09CD3D39819F}" srcOrd="0" destOrd="2" presId="urn:microsoft.com/office/officeart/2005/8/layout/vList2"/>
    <dgm:cxn modelId="{3D629387-7F58-5048-AD97-510CCC827C53}" type="presOf" srcId="{2BC37960-34B8-42DD-8B0C-B0FEDE381DA4}" destId="{3DB87404-16CE-DB4E-8934-09CD3D39819F}" srcOrd="0" destOrd="3" presId="urn:microsoft.com/office/officeart/2005/8/layout/vList2"/>
    <dgm:cxn modelId="{273D72C9-E462-47CE-AB9F-4DA6C42DC9A6}" srcId="{4395AEA3-CEA1-4107-B745-7FBA982E470C}" destId="{9A1A7B21-BD38-4654-AAA3-A23B356EB1E4}" srcOrd="1" destOrd="0" parTransId="{B11EFF3E-DEB6-41AD-B84F-CDE8BC0461BB}" sibTransId="{EB564D7E-DF9F-4EE3-9AF1-D59E84782B78}"/>
    <dgm:cxn modelId="{E6FA65E7-D0F0-44D4-8BFA-46A55CF43322}" srcId="{68F30927-DE17-4489-AE34-66D187AFC209}" destId="{A788FD67-3495-46AC-9506-12B13F2D3014}" srcOrd="0" destOrd="0" parTransId="{CA866E0D-D66B-48A6-AA95-4643CBC1726B}" sibTransId="{1B1C8B4F-2336-437C-949C-0CB2C2ED981C}"/>
    <dgm:cxn modelId="{83572CED-73CB-4CB4-AC20-1C7ADFB8ED2F}" srcId="{4395AEA3-CEA1-4107-B745-7FBA982E470C}" destId="{8EAE9A45-1721-430C-82B4-8F3CA92E9FF7}" srcOrd="4" destOrd="0" parTransId="{229E2339-83EF-4A2B-9933-F485F6404687}" sibTransId="{E6324AAC-D24D-4F64-8420-3426C57EAC23}"/>
    <dgm:cxn modelId="{93AA2BF5-6B13-4651-A9CB-4FE35735A3CD}" srcId="{68F30927-DE17-4489-AE34-66D187AFC209}" destId="{4395AEA3-CEA1-4107-B745-7FBA982E470C}" srcOrd="1" destOrd="0" parTransId="{8B539C89-00A6-4D78-B2AD-CB67C50A51A9}" sibTransId="{811EE9EB-E3E3-4819-8A73-EB2792D2DE24}"/>
    <dgm:cxn modelId="{5E1ECC69-9626-B442-A5BB-DF3D0B4A7C3B}" type="presParOf" srcId="{37284ADB-4AFC-C047-8104-A4EF7E068AB9}" destId="{C1C7464C-2C96-9046-AAF3-91EBF78C12E3}" srcOrd="0" destOrd="0" presId="urn:microsoft.com/office/officeart/2005/8/layout/vList2"/>
    <dgm:cxn modelId="{F8AFFCF0-86CE-5745-9ABC-D7B26A411060}" type="presParOf" srcId="{37284ADB-4AFC-C047-8104-A4EF7E068AB9}" destId="{A5DEB969-E595-6048-8688-05A45AB4D423}" srcOrd="1" destOrd="0" presId="urn:microsoft.com/office/officeart/2005/8/layout/vList2"/>
    <dgm:cxn modelId="{B75BF283-90E8-354E-8FB2-6811913DC1BB}" type="presParOf" srcId="{37284ADB-4AFC-C047-8104-A4EF7E068AB9}" destId="{4A0E0893-E6D0-7444-849C-7F1FBE960545}" srcOrd="2" destOrd="0" presId="urn:microsoft.com/office/officeart/2005/8/layout/vList2"/>
    <dgm:cxn modelId="{46172FD7-AC21-8C49-B165-CBB5DE5536F3}" type="presParOf" srcId="{37284ADB-4AFC-C047-8104-A4EF7E068AB9}" destId="{3DB87404-16CE-DB4E-8934-09CD3D39819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D7487-72E4-4B10-9202-8D21A692E30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07C1CDE-63B2-4F4A-9450-931ABE001CC0}">
      <dgm:prSet/>
      <dgm:spPr/>
      <dgm:t>
        <a:bodyPr/>
        <a:lstStyle/>
        <a:p>
          <a:r>
            <a:rPr lang="pl-PL"/>
            <a:t>Edukacja / Emma Bovary jako bohaterka tragiczna czy śmieszna? Film: Madame Bovary, reż. Claude Chabrol (1991) Book. Gustave Flaubert, Pani Bovary, 1856 </a:t>
          </a:r>
          <a:endParaRPr lang="en-US"/>
        </a:p>
      </dgm:t>
    </dgm:pt>
    <dgm:pt modelId="{F08DF52F-DD69-4ABE-AF7A-EA5F2CA366D4}" type="parTrans" cxnId="{B8F35BC2-1E19-49AE-9DBC-C45B7F74D62B}">
      <dgm:prSet/>
      <dgm:spPr/>
      <dgm:t>
        <a:bodyPr/>
        <a:lstStyle/>
        <a:p>
          <a:endParaRPr lang="en-US"/>
        </a:p>
      </dgm:t>
    </dgm:pt>
    <dgm:pt modelId="{C0414840-83D9-4C7F-9DB4-1B1C20BC8D2D}" type="sibTrans" cxnId="{B8F35BC2-1E19-49AE-9DBC-C45B7F74D62B}">
      <dgm:prSet/>
      <dgm:spPr/>
      <dgm:t>
        <a:bodyPr/>
        <a:lstStyle/>
        <a:p>
          <a:endParaRPr lang="en-US"/>
        </a:p>
      </dgm:t>
    </dgm:pt>
    <dgm:pt modelId="{FBFF2680-0D55-4E43-8859-89118744A3CF}">
      <dgm:prSet/>
      <dgm:spPr/>
      <dgm:t>
        <a:bodyPr/>
        <a:lstStyle/>
        <a:p>
          <a:r>
            <a:rPr lang="pl-PL"/>
            <a:t>Kwestia kobiet / Rosja: Historia Anny Kareniny: Cudzołóstwo, macierzyństwo i prawdziwa miłość. Film: Anna Karenina, reż. Joe Wright (2012). Książka: Lew Tołstoj, Anna Karenina, 1878</a:t>
          </a:r>
          <a:endParaRPr lang="en-US"/>
        </a:p>
      </dgm:t>
    </dgm:pt>
    <dgm:pt modelId="{8FB44B7A-D75C-4B4F-8CE3-8593F5973E7B}" type="parTrans" cxnId="{096A549D-FD35-4171-B71C-39BDE63BEBD5}">
      <dgm:prSet/>
      <dgm:spPr/>
      <dgm:t>
        <a:bodyPr/>
        <a:lstStyle/>
        <a:p>
          <a:endParaRPr lang="en-US"/>
        </a:p>
      </dgm:t>
    </dgm:pt>
    <dgm:pt modelId="{B5B90F9D-2F77-4EEA-8D04-5BC2D9241688}" type="sibTrans" cxnId="{096A549D-FD35-4171-B71C-39BDE63BEBD5}">
      <dgm:prSet/>
      <dgm:spPr/>
      <dgm:t>
        <a:bodyPr/>
        <a:lstStyle/>
        <a:p>
          <a:endParaRPr lang="en-US"/>
        </a:p>
      </dgm:t>
    </dgm:pt>
    <dgm:pt modelId="{65ADEDD8-4158-4265-8E02-55475E3163CF}">
      <dgm:prSet/>
      <dgm:spPr/>
      <dgm:t>
        <a:bodyPr/>
        <a:lstStyle/>
        <a:p>
          <a:r>
            <a:rPr lang="pl-PL"/>
            <a:t>Wojna / Niemcy: Katastrofa I wojny światowej. Film: Na Zachodzie bez zmian Delbert Mann (1979) Książka: Im Westen nichts Neues Ericha Marii Remarque (1929)</a:t>
          </a:r>
          <a:endParaRPr lang="en-US"/>
        </a:p>
      </dgm:t>
    </dgm:pt>
    <dgm:pt modelId="{5EBF1B40-5E3A-435E-88CE-1DDDA2C147D6}" type="parTrans" cxnId="{6944A884-7DFA-4D7E-91D4-B6EEC3DCBA86}">
      <dgm:prSet/>
      <dgm:spPr/>
      <dgm:t>
        <a:bodyPr/>
        <a:lstStyle/>
        <a:p>
          <a:endParaRPr lang="en-US"/>
        </a:p>
      </dgm:t>
    </dgm:pt>
    <dgm:pt modelId="{E6DAFAD7-62C7-4A59-969A-D488CD5DC3B8}" type="sibTrans" cxnId="{6944A884-7DFA-4D7E-91D4-B6EEC3DCBA86}">
      <dgm:prSet/>
      <dgm:spPr/>
      <dgm:t>
        <a:bodyPr/>
        <a:lstStyle/>
        <a:p>
          <a:endParaRPr lang="en-US"/>
        </a:p>
      </dgm:t>
    </dgm:pt>
    <dgm:pt modelId="{2669DA8F-CE89-48A5-84AC-5CC99EDDC877}">
      <dgm:prSet/>
      <dgm:spPr/>
      <dgm:t>
        <a:bodyPr/>
        <a:lstStyle/>
        <a:p>
          <a:r>
            <a:rPr lang="pl-PL"/>
            <a:t>Język / Dorastanie a dorastanie / Gombrowicz </a:t>
          </a:r>
          <a:endParaRPr lang="en-US"/>
        </a:p>
      </dgm:t>
    </dgm:pt>
    <dgm:pt modelId="{1A1D9E2D-AB10-4FA8-80C7-481DA2A1C59C}" type="parTrans" cxnId="{B31BE3D6-6F2E-4ABE-9E72-44310C7787F8}">
      <dgm:prSet/>
      <dgm:spPr/>
      <dgm:t>
        <a:bodyPr/>
        <a:lstStyle/>
        <a:p>
          <a:endParaRPr lang="en-US"/>
        </a:p>
      </dgm:t>
    </dgm:pt>
    <dgm:pt modelId="{D65217FA-5F5A-4EED-9207-6B9683620E56}" type="sibTrans" cxnId="{B31BE3D6-6F2E-4ABE-9E72-44310C7787F8}">
      <dgm:prSet/>
      <dgm:spPr/>
      <dgm:t>
        <a:bodyPr/>
        <a:lstStyle/>
        <a:p>
          <a:endParaRPr lang="en-US"/>
        </a:p>
      </dgm:t>
    </dgm:pt>
    <dgm:pt modelId="{6D1E55CF-03E8-4F75-A627-D62AABAD70B9}">
      <dgm:prSet/>
      <dgm:spPr/>
      <dgm:t>
        <a:bodyPr/>
        <a:lstStyle/>
        <a:p>
          <a:r>
            <a:rPr lang="pl-PL"/>
            <a:t>Niewyobrażalne / Włochy: Walka o ludzkość: prywatna historia Holokaustu. Film: La vitta e bella (Życie jest piękne), reż. Roberto Begnini (1997). Książka: The End, How I Beat Hitler Rubina Romeo Salmonì (1920-2011)</a:t>
          </a:r>
          <a:endParaRPr lang="en-US"/>
        </a:p>
      </dgm:t>
    </dgm:pt>
    <dgm:pt modelId="{C3494C64-5997-4F2D-8E6F-4511B14D08F4}" type="parTrans" cxnId="{454B51B5-961B-44E5-BE3E-CBB4AE341E4C}">
      <dgm:prSet/>
      <dgm:spPr/>
      <dgm:t>
        <a:bodyPr/>
        <a:lstStyle/>
        <a:p>
          <a:endParaRPr lang="en-US"/>
        </a:p>
      </dgm:t>
    </dgm:pt>
    <dgm:pt modelId="{476E143C-BB68-48DC-B9BF-87E1248A4CFA}" type="sibTrans" cxnId="{454B51B5-961B-44E5-BE3E-CBB4AE341E4C}">
      <dgm:prSet/>
      <dgm:spPr/>
      <dgm:t>
        <a:bodyPr/>
        <a:lstStyle/>
        <a:p>
          <a:endParaRPr lang="en-US"/>
        </a:p>
      </dgm:t>
    </dgm:pt>
    <dgm:pt modelId="{8D11A9CC-4E3F-447D-B1DC-6651499D7C18}">
      <dgm:prSet/>
      <dgm:spPr/>
      <dgm:t>
        <a:bodyPr/>
        <a:lstStyle/>
        <a:p>
          <a:r>
            <a:rPr lang="pl-PL"/>
            <a:t>Taboo / Love / Hungary: Another Story of Communism. Film: Another Way (Egymásra nézve, 1982, reż. Karoly Makk). Książka: pół-autobiograficzna powieść „Inna miłość” (Törvényen belül) Erzsebet Galgoczi (1930–1989).</a:t>
          </a:r>
          <a:endParaRPr lang="en-US"/>
        </a:p>
      </dgm:t>
    </dgm:pt>
    <dgm:pt modelId="{57AE4D74-DDF8-4031-B3EF-C54D90F70255}" type="parTrans" cxnId="{FFF4E292-51DB-4B0C-9516-46EDD9BAFD52}">
      <dgm:prSet/>
      <dgm:spPr/>
      <dgm:t>
        <a:bodyPr/>
        <a:lstStyle/>
        <a:p>
          <a:endParaRPr lang="en-US"/>
        </a:p>
      </dgm:t>
    </dgm:pt>
    <dgm:pt modelId="{110BFE40-3BE9-4A1E-9D02-23C03D9C9518}" type="sibTrans" cxnId="{FFF4E292-51DB-4B0C-9516-46EDD9BAFD52}">
      <dgm:prSet/>
      <dgm:spPr/>
      <dgm:t>
        <a:bodyPr/>
        <a:lstStyle/>
        <a:p>
          <a:endParaRPr lang="en-US"/>
        </a:p>
      </dgm:t>
    </dgm:pt>
    <dgm:pt modelId="{B62B3209-70BE-42A1-8753-EF5D373C1305}">
      <dgm:prSet/>
      <dgm:spPr/>
      <dgm:t>
        <a:bodyPr/>
        <a:lstStyle/>
        <a:p>
          <a:r>
            <a:rPr lang="pl-PL"/>
            <a:t>Morderstwo / Stany Zjednoczone: Morderstwo: Reprezentacja kinowa..</a:t>
          </a:r>
          <a:endParaRPr lang="en-US"/>
        </a:p>
      </dgm:t>
    </dgm:pt>
    <dgm:pt modelId="{D4E78BC4-2787-4CF7-B1EF-AFBCD08E6232}" type="parTrans" cxnId="{6CC5927F-6980-4942-836D-6438B0929494}">
      <dgm:prSet/>
      <dgm:spPr/>
      <dgm:t>
        <a:bodyPr/>
        <a:lstStyle/>
        <a:p>
          <a:endParaRPr lang="en-US"/>
        </a:p>
      </dgm:t>
    </dgm:pt>
    <dgm:pt modelId="{E7C822D0-4419-4D5F-89B2-AA21F3EF0C07}" type="sibTrans" cxnId="{6CC5927F-6980-4942-836D-6438B0929494}">
      <dgm:prSet/>
      <dgm:spPr/>
      <dgm:t>
        <a:bodyPr/>
        <a:lstStyle/>
        <a:p>
          <a:endParaRPr lang="en-US"/>
        </a:p>
      </dgm:t>
    </dgm:pt>
    <dgm:pt modelId="{D46D3462-97E8-4C7A-A831-A01945F62893}">
      <dgm:prSet/>
      <dgm:spPr/>
      <dgm:t>
        <a:bodyPr/>
        <a:lstStyle/>
        <a:p>
          <a:r>
            <a:rPr lang="pl-PL"/>
            <a:t>Youth culture/ Dorota Masłowska versus Xavery Żuławski </a:t>
          </a:r>
          <a:endParaRPr lang="en-US"/>
        </a:p>
      </dgm:t>
    </dgm:pt>
    <dgm:pt modelId="{38609223-753E-4713-8DDF-09AB3F8E199F}" type="parTrans" cxnId="{5C355EB6-840C-4B28-B1E7-106945BD896E}">
      <dgm:prSet/>
      <dgm:spPr/>
      <dgm:t>
        <a:bodyPr/>
        <a:lstStyle/>
        <a:p>
          <a:endParaRPr lang="en-US"/>
        </a:p>
      </dgm:t>
    </dgm:pt>
    <dgm:pt modelId="{A233C42D-141E-49A2-B332-C1B3F5798AE9}" type="sibTrans" cxnId="{5C355EB6-840C-4B28-B1E7-106945BD896E}">
      <dgm:prSet/>
      <dgm:spPr/>
      <dgm:t>
        <a:bodyPr/>
        <a:lstStyle/>
        <a:p>
          <a:endParaRPr lang="en-US"/>
        </a:p>
      </dgm:t>
    </dgm:pt>
    <dgm:pt modelId="{603F49E1-7132-3F4D-B9E2-E904D3EBCAF7}" type="pres">
      <dgm:prSet presAssocID="{335D7487-72E4-4B10-9202-8D21A692E307}" presName="diagram" presStyleCnt="0">
        <dgm:presLayoutVars>
          <dgm:dir/>
          <dgm:resizeHandles val="exact"/>
        </dgm:presLayoutVars>
      </dgm:prSet>
      <dgm:spPr/>
    </dgm:pt>
    <dgm:pt modelId="{05327940-7CC5-B649-903D-743C3916F708}" type="pres">
      <dgm:prSet presAssocID="{B07C1CDE-63B2-4F4A-9450-931ABE001CC0}" presName="node" presStyleLbl="node1" presStyleIdx="0" presStyleCnt="8">
        <dgm:presLayoutVars>
          <dgm:bulletEnabled val="1"/>
        </dgm:presLayoutVars>
      </dgm:prSet>
      <dgm:spPr/>
    </dgm:pt>
    <dgm:pt modelId="{4E56C90B-F9A4-F34F-B948-EEC263C6632D}" type="pres">
      <dgm:prSet presAssocID="{C0414840-83D9-4C7F-9DB4-1B1C20BC8D2D}" presName="sibTrans" presStyleCnt="0"/>
      <dgm:spPr/>
    </dgm:pt>
    <dgm:pt modelId="{32E3ACFC-676E-7749-9CD9-42414C17CEE0}" type="pres">
      <dgm:prSet presAssocID="{FBFF2680-0D55-4E43-8859-89118744A3CF}" presName="node" presStyleLbl="node1" presStyleIdx="1" presStyleCnt="8">
        <dgm:presLayoutVars>
          <dgm:bulletEnabled val="1"/>
        </dgm:presLayoutVars>
      </dgm:prSet>
      <dgm:spPr/>
    </dgm:pt>
    <dgm:pt modelId="{D4343223-87FE-9B4E-89BC-45BB7918B280}" type="pres">
      <dgm:prSet presAssocID="{B5B90F9D-2F77-4EEA-8D04-5BC2D9241688}" presName="sibTrans" presStyleCnt="0"/>
      <dgm:spPr/>
    </dgm:pt>
    <dgm:pt modelId="{D1C8CA51-F657-3E4A-82AD-C69B15D3CDD3}" type="pres">
      <dgm:prSet presAssocID="{65ADEDD8-4158-4265-8E02-55475E3163CF}" presName="node" presStyleLbl="node1" presStyleIdx="2" presStyleCnt="8">
        <dgm:presLayoutVars>
          <dgm:bulletEnabled val="1"/>
        </dgm:presLayoutVars>
      </dgm:prSet>
      <dgm:spPr/>
    </dgm:pt>
    <dgm:pt modelId="{47E4E593-63A5-6A4F-B91D-106F7255F991}" type="pres">
      <dgm:prSet presAssocID="{E6DAFAD7-62C7-4A59-969A-D488CD5DC3B8}" presName="sibTrans" presStyleCnt="0"/>
      <dgm:spPr/>
    </dgm:pt>
    <dgm:pt modelId="{1D105CF7-082B-304A-B351-6B826BCCEDE2}" type="pres">
      <dgm:prSet presAssocID="{2669DA8F-CE89-48A5-84AC-5CC99EDDC877}" presName="node" presStyleLbl="node1" presStyleIdx="3" presStyleCnt="8">
        <dgm:presLayoutVars>
          <dgm:bulletEnabled val="1"/>
        </dgm:presLayoutVars>
      </dgm:prSet>
      <dgm:spPr/>
    </dgm:pt>
    <dgm:pt modelId="{44A02977-09BC-0548-9E4A-E7A9CE671B32}" type="pres">
      <dgm:prSet presAssocID="{D65217FA-5F5A-4EED-9207-6B9683620E56}" presName="sibTrans" presStyleCnt="0"/>
      <dgm:spPr/>
    </dgm:pt>
    <dgm:pt modelId="{C7BADB37-2F58-FE4B-83BA-7BBBF53CCEA2}" type="pres">
      <dgm:prSet presAssocID="{6D1E55CF-03E8-4F75-A627-D62AABAD70B9}" presName="node" presStyleLbl="node1" presStyleIdx="4" presStyleCnt="8">
        <dgm:presLayoutVars>
          <dgm:bulletEnabled val="1"/>
        </dgm:presLayoutVars>
      </dgm:prSet>
      <dgm:spPr/>
    </dgm:pt>
    <dgm:pt modelId="{A58EF56E-CFCE-494F-8209-ADE0627D918F}" type="pres">
      <dgm:prSet presAssocID="{476E143C-BB68-48DC-B9BF-87E1248A4CFA}" presName="sibTrans" presStyleCnt="0"/>
      <dgm:spPr/>
    </dgm:pt>
    <dgm:pt modelId="{9ACBF1B4-4B51-444C-9370-5D28630047E8}" type="pres">
      <dgm:prSet presAssocID="{8D11A9CC-4E3F-447D-B1DC-6651499D7C18}" presName="node" presStyleLbl="node1" presStyleIdx="5" presStyleCnt="8">
        <dgm:presLayoutVars>
          <dgm:bulletEnabled val="1"/>
        </dgm:presLayoutVars>
      </dgm:prSet>
      <dgm:spPr/>
    </dgm:pt>
    <dgm:pt modelId="{86924A86-FB1C-3A44-95EB-963FEEA50B2F}" type="pres">
      <dgm:prSet presAssocID="{110BFE40-3BE9-4A1E-9D02-23C03D9C9518}" presName="sibTrans" presStyleCnt="0"/>
      <dgm:spPr/>
    </dgm:pt>
    <dgm:pt modelId="{B5418AD2-8D69-D343-B442-2C351A9931DE}" type="pres">
      <dgm:prSet presAssocID="{B62B3209-70BE-42A1-8753-EF5D373C1305}" presName="node" presStyleLbl="node1" presStyleIdx="6" presStyleCnt="8">
        <dgm:presLayoutVars>
          <dgm:bulletEnabled val="1"/>
        </dgm:presLayoutVars>
      </dgm:prSet>
      <dgm:spPr/>
    </dgm:pt>
    <dgm:pt modelId="{6730D290-A389-7040-BA36-19191FA060DE}" type="pres">
      <dgm:prSet presAssocID="{E7C822D0-4419-4D5F-89B2-AA21F3EF0C07}" presName="sibTrans" presStyleCnt="0"/>
      <dgm:spPr/>
    </dgm:pt>
    <dgm:pt modelId="{9F0F355B-4595-7D42-9288-6E9C5C44622C}" type="pres">
      <dgm:prSet presAssocID="{D46D3462-97E8-4C7A-A831-A01945F62893}" presName="node" presStyleLbl="node1" presStyleIdx="7" presStyleCnt="8">
        <dgm:presLayoutVars>
          <dgm:bulletEnabled val="1"/>
        </dgm:presLayoutVars>
      </dgm:prSet>
      <dgm:spPr/>
    </dgm:pt>
  </dgm:ptLst>
  <dgm:cxnLst>
    <dgm:cxn modelId="{357A630E-A23A-E74D-9CCE-4207ADE2F618}" type="presOf" srcId="{D46D3462-97E8-4C7A-A831-A01945F62893}" destId="{9F0F355B-4595-7D42-9288-6E9C5C44622C}" srcOrd="0" destOrd="0" presId="urn:microsoft.com/office/officeart/2005/8/layout/default"/>
    <dgm:cxn modelId="{E05ACB46-7879-DF47-87DC-197436D0F661}" type="presOf" srcId="{2669DA8F-CE89-48A5-84AC-5CC99EDDC877}" destId="{1D105CF7-082B-304A-B351-6B826BCCEDE2}" srcOrd="0" destOrd="0" presId="urn:microsoft.com/office/officeart/2005/8/layout/default"/>
    <dgm:cxn modelId="{1748AD5E-BC27-2B4B-AFD7-1E5B7E589444}" type="presOf" srcId="{8D11A9CC-4E3F-447D-B1DC-6651499D7C18}" destId="{9ACBF1B4-4B51-444C-9370-5D28630047E8}" srcOrd="0" destOrd="0" presId="urn:microsoft.com/office/officeart/2005/8/layout/default"/>
    <dgm:cxn modelId="{025B5874-D69C-824A-904C-4D475609FDF5}" type="presOf" srcId="{335D7487-72E4-4B10-9202-8D21A692E307}" destId="{603F49E1-7132-3F4D-B9E2-E904D3EBCAF7}" srcOrd="0" destOrd="0" presId="urn:microsoft.com/office/officeart/2005/8/layout/default"/>
    <dgm:cxn modelId="{6CC5927F-6980-4942-836D-6438B0929494}" srcId="{335D7487-72E4-4B10-9202-8D21A692E307}" destId="{B62B3209-70BE-42A1-8753-EF5D373C1305}" srcOrd="6" destOrd="0" parTransId="{D4E78BC4-2787-4CF7-B1EF-AFBCD08E6232}" sibTransId="{E7C822D0-4419-4D5F-89B2-AA21F3EF0C07}"/>
    <dgm:cxn modelId="{6944A884-7DFA-4D7E-91D4-B6EEC3DCBA86}" srcId="{335D7487-72E4-4B10-9202-8D21A692E307}" destId="{65ADEDD8-4158-4265-8E02-55475E3163CF}" srcOrd="2" destOrd="0" parTransId="{5EBF1B40-5E3A-435E-88CE-1DDDA2C147D6}" sibTransId="{E6DAFAD7-62C7-4A59-969A-D488CD5DC3B8}"/>
    <dgm:cxn modelId="{FFF4E292-51DB-4B0C-9516-46EDD9BAFD52}" srcId="{335D7487-72E4-4B10-9202-8D21A692E307}" destId="{8D11A9CC-4E3F-447D-B1DC-6651499D7C18}" srcOrd="5" destOrd="0" parTransId="{57AE4D74-DDF8-4031-B3EF-C54D90F70255}" sibTransId="{110BFE40-3BE9-4A1E-9D02-23C03D9C9518}"/>
    <dgm:cxn modelId="{33F06999-1A3D-CB4D-8043-F355244F1FA9}" type="presOf" srcId="{6D1E55CF-03E8-4F75-A627-D62AABAD70B9}" destId="{C7BADB37-2F58-FE4B-83BA-7BBBF53CCEA2}" srcOrd="0" destOrd="0" presId="urn:microsoft.com/office/officeart/2005/8/layout/default"/>
    <dgm:cxn modelId="{096A549D-FD35-4171-B71C-39BDE63BEBD5}" srcId="{335D7487-72E4-4B10-9202-8D21A692E307}" destId="{FBFF2680-0D55-4E43-8859-89118744A3CF}" srcOrd="1" destOrd="0" parTransId="{8FB44B7A-D75C-4B4F-8CE3-8593F5973E7B}" sibTransId="{B5B90F9D-2F77-4EEA-8D04-5BC2D9241688}"/>
    <dgm:cxn modelId="{454B51B5-961B-44E5-BE3E-CBB4AE341E4C}" srcId="{335D7487-72E4-4B10-9202-8D21A692E307}" destId="{6D1E55CF-03E8-4F75-A627-D62AABAD70B9}" srcOrd="4" destOrd="0" parTransId="{C3494C64-5997-4F2D-8E6F-4511B14D08F4}" sibTransId="{476E143C-BB68-48DC-B9BF-87E1248A4CFA}"/>
    <dgm:cxn modelId="{5C355EB6-840C-4B28-B1E7-106945BD896E}" srcId="{335D7487-72E4-4B10-9202-8D21A692E307}" destId="{D46D3462-97E8-4C7A-A831-A01945F62893}" srcOrd="7" destOrd="0" parTransId="{38609223-753E-4713-8DDF-09AB3F8E199F}" sibTransId="{A233C42D-141E-49A2-B332-C1B3F5798AE9}"/>
    <dgm:cxn modelId="{B8F35BC2-1E19-49AE-9DBC-C45B7F74D62B}" srcId="{335D7487-72E4-4B10-9202-8D21A692E307}" destId="{B07C1CDE-63B2-4F4A-9450-931ABE001CC0}" srcOrd="0" destOrd="0" parTransId="{F08DF52F-DD69-4ABE-AF7A-EA5F2CA366D4}" sibTransId="{C0414840-83D9-4C7F-9DB4-1B1C20BC8D2D}"/>
    <dgm:cxn modelId="{2AC4C2CB-9AB3-D14A-839E-4A9B53932B8D}" type="presOf" srcId="{B07C1CDE-63B2-4F4A-9450-931ABE001CC0}" destId="{05327940-7CC5-B649-903D-743C3916F708}" srcOrd="0" destOrd="0" presId="urn:microsoft.com/office/officeart/2005/8/layout/default"/>
    <dgm:cxn modelId="{B31BE3D6-6F2E-4ABE-9E72-44310C7787F8}" srcId="{335D7487-72E4-4B10-9202-8D21A692E307}" destId="{2669DA8F-CE89-48A5-84AC-5CC99EDDC877}" srcOrd="3" destOrd="0" parTransId="{1A1D9E2D-AB10-4FA8-80C7-481DA2A1C59C}" sibTransId="{D65217FA-5F5A-4EED-9207-6B9683620E56}"/>
    <dgm:cxn modelId="{5B7591DA-CACB-3444-AF7A-23E95AB8BF1D}" type="presOf" srcId="{FBFF2680-0D55-4E43-8859-89118744A3CF}" destId="{32E3ACFC-676E-7749-9CD9-42414C17CEE0}" srcOrd="0" destOrd="0" presId="urn:microsoft.com/office/officeart/2005/8/layout/default"/>
    <dgm:cxn modelId="{71D45AF0-B0AB-4C44-B4DC-D951070FE369}" type="presOf" srcId="{65ADEDD8-4158-4265-8E02-55475E3163CF}" destId="{D1C8CA51-F657-3E4A-82AD-C69B15D3CDD3}" srcOrd="0" destOrd="0" presId="urn:microsoft.com/office/officeart/2005/8/layout/default"/>
    <dgm:cxn modelId="{362543FA-2F19-F348-9138-E157F307997F}" type="presOf" srcId="{B62B3209-70BE-42A1-8753-EF5D373C1305}" destId="{B5418AD2-8D69-D343-B442-2C351A9931DE}" srcOrd="0" destOrd="0" presId="urn:microsoft.com/office/officeart/2005/8/layout/default"/>
    <dgm:cxn modelId="{A3A67EFE-19F2-9343-ADA4-3CC53EA353B0}" type="presParOf" srcId="{603F49E1-7132-3F4D-B9E2-E904D3EBCAF7}" destId="{05327940-7CC5-B649-903D-743C3916F708}" srcOrd="0" destOrd="0" presId="urn:microsoft.com/office/officeart/2005/8/layout/default"/>
    <dgm:cxn modelId="{C4545F64-654E-1F49-BFE6-9820455553C0}" type="presParOf" srcId="{603F49E1-7132-3F4D-B9E2-E904D3EBCAF7}" destId="{4E56C90B-F9A4-F34F-B948-EEC263C6632D}" srcOrd="1" destOrd="0" presId="urn:microsoft.com/office/officeart/2005/8/layout/default"/>
    <dgm:cxn modelId="{E8962FCD-982D-8142-880A-FFF750E7F278}" type="presParOf" srcId="{603F49E1-7132-3F4D-B9E2-E904D3EBCAF7}" destId="{32E3ACFC-676E-7749-9CD9-42414C17CEE0}" srcOrd="2" destOrd="0" presId="urn:microsoft.com/office/officeart/2005/8/layout/default"/>
    <dgm:cxn modelId="{9A71924D-B09E-F440-BC5E-D85112CFA41F}" type="presParOf" srcId="{603F49E1-7132-3F4D-B9E2-E904D3EBCAF7}" destId="{D4343223-87FE-9B4E-89BC-45BB7918B280}" srcOrd="3" destOrd="0" presId="urn:microsoft.com/office/officeart/2005/8/layout/default"/>
    <dgm:cxn modelId="{7AEA131C-663C-FD4A-8F4C-16112A17E154}" type="presParOf" srcId="{603F49E1-7132-3F4D-B9E2-E904D3EBCAF7}" destId="{D1C8CA51-F657-3E4A-82AD-C69B15D3CDD3}" srcOrd="4" destOrd="0" presId="urn:microsoft.com/office/officeart/2005/8/layout/default"/>
    <dgm:cxn modelId="{85AF1649-299C-E948-B84C-468C671132B1}" type="presParOf" srcId="{603F49E1-7132-3F4D-B9E2-E904D3EBCAF7}" destId="{47E4E593-63A5-6A4F-B91D-106F7255F991}" srcOrd="5" destOrd="0" presId="urn:microsoft.com/office/officeart/2005/8/layout/default"/>
    <dgm:cxn modelId="{EF7F80C5-815C-6148-BA49-DBF5DDE63DAF}" type="presParOf" srcId="{603F49E1-7132-3F4D-B9E2-E904D3EBCAF7}" destId="{1D105CF7-082B-304A-B351-6B826BCCEDE2}" srcOrd="6" destOrd="0" presId="urn:microsoft.com/office/officeart/2005/8/layout/default"/>
    <dgm:cxn modelId="{B5F1A66D-488F-604F-A9FA-EE42D983AB40}" type="presParOf" srcId="{603F49E1-7132-3F4D-B9E2-E904D3EBCAF7}" destId="{44A02977-09BC-0548-9E4A-E7A9CE671B32}" srcOrd="7" destOrd="0" presId="urn:microsoft.com/office/officeart/2005/8/layout/default"/>
    <dgm:cxn modelId="{7211C8E2-9064-2647-A10C-B5B74E0592CD}" type="presParOf" srcId="{603F49E1-7132-3F4D-B9E2-E904D3EBCAF7}" destId="{C7BADB37-2F58-FE4B-83BA-7BBBF53CCEA2}" srcOrd="8" destOrd="0" presId="urn:microsoft.com/office/officeart/2005/8/layout/default"/>
    <dgm:cxn modelId="{FBB06E2E-ADDB-2143-BF21-F40BE1A56FD0}" type="presParOf" srcId="{603F49E1-7132-3F4D-B9E2-E904D3EBCAF7}" destId="{A58EF56E-CFCE-494F-8209-ADE0627D918F}" srcOrd="9" destOrd="0" presId="urn:microsoft.com/office/officeart/2005/8/layout/default"/>
    <dgm:cxn modelId="{622A6CD5-C8C6-4A4A-AF75-5D8A6B13E747}" type="presParOf" srcId="{603F49E1-7132-3F4D-B9E2-E904D3EBCAF7}" destId="{9ACBF1B4-4B51-444C-9370-5D28630047E8}" srcOrd="10" destOrd="0" presId="urn:microsoft.com/office/officeart/2005/8/layout/default"/>
    <dgm:cxn modelId="{63C15EED-6746-1E44-9FC8-7E5A4CA650F5}" type="presParOf" srcId="{603F49E1-7132-3F4D-B9E2-E904D3EBCAF7}" destId="{86924A86-FB1C-3A44-95EB-963FEEA50B2F}" srcOrd="11" destOrd="0" presId="urn:microsoft.com/office/officeart/2005/8/layout/default"/>
    <dgm:cxn modelId="{5F0BC1D8-83E5-3442-BC67-A9F0077A729A}" type="presParOf" srcId="{603F49E1-7132-3F4D-B9E2-E904D3EBCAF7}" destId="{B5418AD2-8D69-D343-B442-2C351A9931DE}" srcOrd="12" destOrd="0" presId="urn:microsoft.com/office/officeart/2005/8/layout/default"/>
    <dgm:cxn modelId="{D5373663-4A53-8B40-B58D-025736AA6334}" type="presParOf" srcId="{603F49E1-7132-3F4D-B9E2-E904D3EBCAF7}" destId="{6730D290-A389-7040-BA36-19191FA060DE}" srcOrd="13" destOrd="0" presId="urn:microsoft.com/office/officeart/2005/8/layout/default"/>
    <dgm:cxn modelId="{6DED73DE-73B2-B443-B69D-C095257877F5}" type="presParOf" srcId="{603F49E1-7132-3F4D-B9E2-E904D3EBCAF7}" destId="{9F0F355B-4595-7D42-9288-6E9C5C44622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28A7F-4534-4F08-A1B8-0E33B05F33F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80BD1E4-596B-4FEE-BE44-718A35CC6848}">
      <dgm:prSet/>
      <dgm:spPr/>
      <dgm:t>
        <a:bodyPr/>
        <a:lstStyle/>
        <a:p>
          <a:r>
            <a:rPr lang="pl-PL"/>
            <a:t>Na zaliczenie oraz egzamin:</a:t>
          </a:r>
          <a:endParaRPr lang="en-US"/>
        </a:p>
      </dgm:t>
    </dgm:pt>
    <dgm:pt modelId="{812506A1-10AD-40B7-8287-E64DFF125574}" type="parTrans" cxnId="{955DD933-E3AB-4B68-BF2F-0AF6EA10216A}">
      <dgm:prSet/>
      <dgm:spPr/>
      <dgm:t>
        <a:bodyPr/>
        <a:lstStyle/>
        <a:p>
          <a:endParaRPr lang="en-US"/>
        </a:p>
      </dgm:t>
    </dgm:pt>
    <dgm:pt modelId="{B809EF5D-5F1C-41E4-A42E-21087E8BA3C6}" type="sibTrans" cxnId="{955DD933-E3AB-4B68-BF2F-0AF6EA10216A}">
      <dgm:prSet/>
      <dgm:spPr/>
      <dgm:t>
        <a:bodyPr/>
        <a:lstStyle/>
        <a:p>
          <a:endParaRPr lang="en-US"/>
        </a:p>
      </dgm:t>
    </dgm:pt>
    <dgm:pt modelId="{361047F9-C94D-4039-8607-DA7703C8088F}">
      <dgm:prSet/>
      <dgm:spPr/>
      <dgm:t>
        <a:bodyPr/>
        <a:lstStyle/>
        <a:p>
          <a:r>
            <a:rPr lang="pl-PL"/>
            <a:t>Pracę po zajęciach przez e-platfomę</a:t>
          </a:r>
          <a:endParaRPr lang="en-US"/>
        </a:p>
      </dgm:t>
    </dgm:pt>
    <dgm:pt modelId="{97B9FEA7-BA26-4546-8DED-AA8C0EDA7F6F}" type="parTrans" cxnId="{437735B8-632F-4A72-B71F-8523148E0E27}">
      <dgm:prSet/>
      <dgm:spPr/>
      <dgm:t>
        <a:bodyPr/>
        <a:lstStyle/>
        <a:p>
          <a:endParaRPr lang="en-US"/>
        </a:p>
      </dgm:t>
    </dgm:pt>
    <dgm:pt modelId="{9E388EF8-2395-45AD-90DC-9585A87ADC4D}" type="sibTrans" cxnId="{437735B8-632F-4A72-B71F-8523148E0E27}">
      <dgm:prSet/>
      <dgm:spPr/>
      <dgm:t>
        <a:bodyPr/>
        <a:lstStyle/>
        <a:p>
          <a:endParaRPr lang="en-US"/>
        </a:p>
      </dgm:t>
    </dgm:pt>
    <dgm:pt modelId="{C052315D-4993-4807-B5A5-F81C63824758}">
      <dgm:prSet/>
      <dgm:spPr/>
      <dgm:t>
        <a:bodyPr/>
        <a:lstStyle/>
        <a:p>
          <a:r>
            <a:rPr lang="pl-PL"/>
            <a:t>Obecność</a:t>
          </a:r>
          <a:endParaRPr lang="en-US"/>
        </a:p>
      </dgm:t>
    </dgm:pt>
    <dgm:pt modelId="{18B795A2-88B7-4EB2-8AC4-B4BDC8B375A2}" type="parTrans" cxnId="{7DBFD17E-EB09-4FEC-9476-50AE517DBCBE}">
      <dgm:prSet/>
      <dgm:spPr/>
      <dgm:t>
        <a:bodyPr/>
        <a:lstStyle/>
        <a:p>
          <a:endParaRPr lang="en-US"/>
        </a:p>
      </dgm:t>
    </dgm:pt>
    <dgm:pt modelId="{B9C1CB05-A431-4FB9-B2C0-6B43F802BDB0}" type="sibTrans" cxnId="{7DBFD17E-EB09-4FEC-9476-50AE517DBCBE}">
      <dgm:prSet/>
      <dgm:spPr/>
      <dgm:t>
        <a:bodyPr/>
        <a:lstStyle/>
        <a:p>
          <a:endParaRPr lang="en-US"/>
        </a:p>
      </dgm:t>
    </dgm:pt>
    <dgm:pt modelId="{CB304129-5CB9-47E7-BCDE-18814FBEADA6}">
      <dgm:prSet/>
      <dgm:spPr/>
      <dgm:t>
        <a:bodyPr/>
        <a:lstStyle/>
        <a:p>
          <a:r>
            <a:rPr lang="pl-PL"/>
            <a:t>Spotkanie egzaminacyjne </a:t>
          </a:r>
          <a:endParaRPr lang="en-US"/>
        </a:p>
      </dgm:t>
    </dgm:pt>
    <dgm:pt modelId="{8768F9B9-EFE6-4B5A-A458-C16BB5E9D0CA}" type="parTrans" cxnId="{5B29EF18-97D4-477A-B350-7FFEB4BD74E3}">
      <dgm:prSet/>
      <dgm:spPr/>
      <dgm:t>
        <a:bodyPr/>
        <a:lstStyle/>
        <a:p>
          <a:endParaRPr lang="en-US"/>
        </a:p>
      </dgm:t>
    </dgm:pt>
    <dgm:pt modelId="{1ED23195-7334-4CE7-9356-BDEBAD65E9FC}" type="sibTrans" cxnId="{5B29EF18-97D4-477A-B350-7FFEB4BD74E3}">
      <dgm:prSet/>
      <dgm:spPr/>
      <dgm:t>
        <a:bodyPr/>
        <a:lstStyle/>
        <a:p>
          <a:endParaRPr lang="en-US"/>
        </a:p>
      </dgm:t>
    </dgm:pt>
    <dgm:pt modelId="{FCC76240-DFC0-A443-93E8-6078CAA80723}" type="pres">
      <dgm:prSet presAssocID="{C4A28A7F-4534-4F08-A1B8-0E33B05F33F4}" presName="linear" presStyleCnt="0">
        <dgm:presLayoutVars>
          <dgm:animLvl val="lvl"/>
          <dgm:resizeHandles val="exact"/>
        </dgm:presLayoutVars>
      </dgm:prSet>
      <dgm:spPr/>
    </dgm:pt>
    <dgm:pt modelId="{E0A60FA9-2B8C-3C45-9C36-D416967622AA}" type="pres">
      <dgm:prSet presAssocID="{080BD1E4-596B-4FEE-BE44-718A35CC6848}" presName="parentText" presStyleLbl="node1" presStyleIdx="0" presStyleCnt="4">
        <dgm:presLayoutVars>
          <dgm:chMax val="0"/>
          <dgm:bulletEnabled val="1"/>
        </dgm:presLayoutVars>
      </dgm:prSet>
      <dgm:spPr/>
    </dgm:pt>
    <dgm:pt modelId="{C489EBB3-4C3F-2245-81BC-C8DB2F37FC0F}" type="pres">
      <dgm:prSet presAssocID="{B809EF5D-5F1C-41E4-A42E-21087E8BA3C6}" presName="spacer" presStyleCnt="0"/>
      <dgm:spPr/>
    </dgm:pt>
    <dgm:pt modelId="{0BCA5C70-7C97-7E49-AE27-6058F9D48ED0}" type="pres">
      <dgm:prSet presAssocID="{361047F9-C94D-4039-8607-DA7703C8088F}" presName="parentText" presStyleLbl="node1" presStyleIdx="1" presStyleCnt="4">
        <dgm:presLayoutVars>
          <dgm:chMax val="0"/>
          <dgm:bulletEnabled val="1"/>
        </dgm:presLayoutVars>
      </dgm:prSet>
      <dgm:spPr/>
    </dgm:pt>
    <dgm:pt modelId="{F78566A2-1DB7-8B44-B3C9-B03636B581FD}" type="pres">
      <dgm:prSet presAssocID="{9E388EF8-2395-45AD-90DC-9585A87ADC4D}" presName="spacer" presStyleCnt="0"/>
      <dgm:spPr/>
    </dgm:pt>
    <dgm:pt modelId="{07A0BA88-97F2-EB49-A0B6-3164E8AD1C82}" type="pres">
      <dgm:prSet presAssocID="{C052315D-4993-4807-B5A5-F81C63824758}" presName="parentText" presStyleLbl="node1" presStyleIdx="2" presStyleCnt="4">
        <dgm:presLayoutVars>
          <dgm:chMax val="0"/>
          <dgm:bulletEnabled val="1"/>
        </dgm:presLayoutVars>
      </dgm:prSet>
      <dgm:spPr/>
    </dgm:pt>
    <dgm:pt modelId="{9A5CE694-0FF2-7F4D-A9C1-A53852113F76}" type="pres">
      <dgm:prSet presAssocID="{B9C1CB05-A431-4FB9-B2C0-6B43F802BDB0}" presName="spacer" presStyleCnt="0"/>
      <dgm:spPr/>
    </dgm:pt>
    <dgm:pt modelId="{09B84443-0B4D-DF4F-B9B7-757923FB794A}" type="pres">
      <dgm:prSet presAssocID="{CB304129-5CB9-47E7-BCDE-18814FBEADA6}" presName="parentText" presStyleLbl="node1" presStyleIdx="3" presStyleCnt="4">
        <dgm:presLayoutVars>
          <dgm:chMax val="0"/>
          <dgm:bulletEnabled val="1"/>
        </dgm:presLayoutVars>
      </dgm:prSet>
      <dgm:spPr/>
    </dgm:pt>
  </dgm:ptLst>
  <dgm:cxnLst>
    <dgm:cxn modelId="{5B29EF18-97D4-477A-B350-7FFEB4BD74E3}" srcId="{C4A28A7F-4534-4F08-A1B8-0E33B05F33F4}" destId="{CB304129-5CB9-47E7-BCDE-18814FBEADA6}" srcOrd="3" destOrd="0" parTransId="{8768F9B9-EFE6-4B5A-A458-C16BB5E9D0CA}" sibTransId="{1ED23195-7334-4CE7-9356-BDEBAD65E9FC}"/>
    <dgm:cxn modelId="{9FABDA1E-1EE1-DC44-AE88-51C45EB060AB}" type="presOf" srcId="{361047F9-C94D-4039-8607-DA7703C8088F}" destId="{0BCA5C70-7C97-7E49-AE27-6058F9D48ED0}" srcOrd="0" destOrd="0" presId="urn:microsoft.com/office/officeart/2005/8/layout/vList2"/>
    <dgm:cxn modelId="{3685C22F-FD6A-734D-B5DA-E5B80A501F85}" type="presOf" srcId="{C052315D-4993-4807-B5A5-F81C63824758}" destId="{07A0BA88-97F2-EB49-A0B6-3164E8AD1C82}" srcOrd="0" destOrd="0" presId="urn:microsoft.com/office/officeart/2005/8/layout/vList2"/>
    <dgm:cxn modelId="{955DD933-E3AB-4B68-BF2F-0AF6EA10216A}" srcId="{C4A28A7F-4534-4F08-A1B8-0E33B05F33F4}" destId="{080BD1E4-596B-4FEE-BE44-718A35CC6848}" srcOrd="0" destOrd="0" parTransId="{812506A1-10AD-40B7-8287-E64DFF125574}" sibTransId="{B809EF5D-5F1C-41E4-A42E-21087E8BA3C6}"/>
    <dgm:cxn modelId="{F2234975-5CC2-8D49-8033-CA182D19396E}" type="presOf" srcId="{C4A28A7F-4534-4F08-A1B8-0E33B05F33F4}" destId="{FCC76240-DFC0-A443-93E8-6078CAA80723}" srcOrd="0" destOrd="0" presId="urn:microsoft.com/office/officeart/2005/8/layout/vList2"/>
    <dgm:cxn modelId="{7DBFD17E-EB09-4FEC-9476-50AE517DBCBE}" srcId="{C4A28A7F-4534-4F08-A1B8-0E33B05F33F4}" destId="{C052315D-4993-4807-B5A5-F81C63824758}" srcOrd="2" destOrd="0" parTransId="{18B795A2-88B7-4EB2-8AC4-B4BDC8B375A2}" sibTransId="{B9C1CB05-A431-4FB9-B2C0-6B43F802BDB0}"/>
    <dgm:cxn modelId="{437735B8-632F-4A72-B71F-8523148E0E27}" srcId="{C4A28A7F-4534-4F08-A1B8-0E33B05F33F4}" destId="{361047F9-C94D-4039-8607-DA7703C8088F}" srcOrd="1" destOrd="0" parTransId="{97B9FEA7-BA26-4546-8DED-AA8C0EDA7F6F}" sibTransId="{9E388EF8-2395-45AD-90DC-9585A87ADC4D}"/>
    <dgm:cxn modelId="{3FFC8BC3-FF7F-E74A-BD47-C543FD0F0AEF}" type="presOf" srcId="{080BD1E4-596B-4FEE-BE44-718A35CC6848}" destId="{E0A60FA9-2B8C-3C45-9C36-D416967622AA}" srcOrd="0" destOrd="0" presId="urn:microsoft.com/office/officeart/2005/8/layout/vList2"/>
    <dgm:cxn modelId="{0A8021C8-C798-AF47-B57F-028C8EE8E696}" type="presOf" srcId="{CB304129-5CB9-47E7-BCDE-18814FBEADA6}" destId="{09B84443-0B4D-DF4F-B9B7-757923FB794A}" srcOrd="0" destOrd="0" presId="urn:microsoft.com/office/officeart/2005/8/layout/vList2"/>
    <dgm:cxn modelId="{8301C332-9F67-AB48-A1D8-F93BCD43041F}" type="presParOf" srcId="{FCC76240-DFC0-A443-93E8-6078CAA80723}" destId="{E0A60FA9-2B8C-3C45-9C36-D416967622AA}" srcOrd="0" destOrd="0" presId="urn:microsoft.com/office/officeart/2005/8/layout/vList2"/>
    <dgm:cxn modelId="{1BDB341F-1ED2-6C4E-B287-9854DAF0036E}" type="presParOf" srcId="{FCC76240-DFC0-A443-93E8-6078CAA80723}" destId="{C489EBB3-4C3F-2245-81BC-C8DB2F37FC0F}" srcOrd="1" destOrd="0" presId="urn:microsoft.com/office/officeart/2005/8/layout/vList2"/>
    <dgm:cxn modelId="{99A9B6EE-6FC6-6C40-85FA-561015DF6581}" type="presParOf" srcId="{FCC76240-DFC0-A443-93E8-6078CAA80723}" destId="{0BCA5C70-7C97-7E49-AE27-6058F9D48ED0}" srcOrd="2" destOrd="0" presId="urn:microsoft.com/office/officeart/2005/8/layout/vList2"/>
    <dgm:cxn modelId="{D80B6AA3-8EB4-844B-AD0D-E5BBF5AF2A84}" type="presParOf" srcId="{FCC76240-DFC0-A443-93E8-6078CAA80723}" destId="{F78566A2-1DB7-8B44-B3C9-B03636B581FD}" srcOrd="3" destOrd="0" presId="urn:microsoft.com/office/officeart/2005/8/layout/vList2"/>
    <dgm:cxn modelId="{DE09DDC6-3D4B-CC4A-9672-89C48D4A9E69}" type="presParOf" srcId="{FCC76240-DFC0-A443-93E8-6078CAA80723}" destId="{07A0BA88-97F2-EB49-A0B6-3164E8AD1C82}" srcOrd="4" destOrd="0" presId="urn:microsoft.com/office/officeart/2005/8/layout/vList2"/>
    <dgm:cxn modelId="{3C597A29-345B-0349-BB95-086F268DE754}" type="presParOf" srcId="{FCC76240-DFC0-A443-93E8-6078CAA80723}" destId="{9A5CE694-0FF2-7F4D-A9C1-A53852113F76}" srcOrd="5" destOrd="0" presId="urn:microsoft.com/office/officeart/2005/8/layout/vList2"/>
    <dgm:cxn modelId="{A131C791-37BC-6340-BAE1-F67C01C49BD1}" type="presParOf" srcId="{FCC76240-DFC0-A443-93E8-6078CAA80723}" destId="{09B84443-0B4D-DF4F-B9B7-757923FB79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A3A94-8469-413C-99EA-114E45E0C70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27473BE-73FC-43B1-BA16-3B4570D47CAD}">
      <dgm:prSet/>
      <dgm:spPr/>
      <dgm:t>
        <a:bodyPr/>
        <a:lstStyle/>
        <a:p>
          <a:r>
            <a:rPr lang="pl-PL"/>
            <a:t>Ostatnia adaptacja filmowa, którą widziałeś?</a:t>
          </a:r>
          <a:endParaRPr lang="en-US"/>
        </a:p>
      </dgm:t>
    </dgm:pt>
    <dgm:pt modelId="{E6CFEB6C-682D-4EBA-AC53-EEF388D0C3A0}" type="parTrans" cxnId="{BAC0D571-5454-434F-851C-D9B5867B26AF}">
      <dgm:prSet/>
      <dgm:spPr/>
      <dgm:t>
        <a:bodyPr/>
        <a:lstStyle/>
        <a:p>
          <a:endParaRPr lang="en-US"/>
        </a:p>
      </dgm:t>
    </dgm:pt>
    <dgm:pt modelId="{BB82767D-37BA-465E-9724-9602F66137B1}" type="sibTrans" cxnId="{BAC0D571-5454-434F-851C-D9B5867B26AF}">
      <dgm:prSet/>
      <dgm:spPr/>
      <dgm:t>
        <a:bodyPr/>
        <a:lstStyle/>
        <a:p>
          <a:endParaRPr lang="en-US"/>
        </a:p>
      </dgm:t>
    </dgm:pt>
    <dgm:pt modelId="{665C0A53-7DD4-4684-9DB5-7B9C766E4FC7}">
      <dgm:prSet/>
      <dgm:spPr/>
      <dgm:t>
        <a:bodyPr/>
        <a:lstStyle/>
        <a:p>
          <a:r>
            <a:rPr lang="pl-PL"/>
            <a:t>Czy ma dla Ciebie znaczenie to, że film jest adaptacją powieści, czy nie?</a:t>
          </a:r>
          <a:endParaRPr lang="en-US"/>
        </a:p>
      </dgm:t>
    </dgm:pt>
    <dgm:pt modelId="{AECEDAD8-E0DB-4A6B-97AC-C3C636A9007F}" type="parTrans" cxnId="{441FF5EE-229A-440B-9138-3872663A13A3}">
      <dgm:prSet/>
      <dgm:spPr/>
      <dgm:t>
        <a:bodyPr/>
        <a:lstStyle/>
        <a:p>
          <a:endParaRPr lang="en-US"/>
        </a:p>
      </dgm:t>
    </dgm:pt>
    <dgm:pt modelId="{3B1A2203-AE20-4708-B0FE-2A40C302260C}" type="sibTrans" cxnId="{441FF5EE-229A-440B-9138-3872663A13A3}">
      <dgm:prSet/>
      <dgm:spPr/>
      <dgm:t>
        <a:bodyPr/>
        <a:lstStyle/>
        <a:p>
          <a:endParaRPr lang="en-US"/>
        </a:p>
      </dgm:t>
    </dgm:pt>
    <dgm:pt modelId="{ACF13B0E-A3B6-44B5-8CAC-55066176BDF0}">
      <dgm:prSet/>
      <dgm:spPr/>
      <dgm:t>
        <a:bodyPr/>
        <a:lstStyle/>
        <a:p>
          <a:r>
            <a:rPr lang="pl-PL"/>
            <a:t>Twoje największe rozczarowanie w relacji książka-film?</a:t>
          </a:r>
          <a:endParaRPr lang="en-US"/>
        </a:p>
      </dgm:t>
    </dgm:pt>
    <dgm:pt modelId="{0883532F-D75D-4986-BFF8-2DC5A64D48E5}" type="parTrans" cxnId="{43B094A4-6815-4430-B0EA-5352B33BE8D4}">
      <dgm:prSet/>
      <dgm:spPr/>
      <dgm:t>
        <a:bodyPr/>
        <a:lstStyle/>
        <a:p>
          <a:endParaRPr lang="en-US"/>
        </a:p>
      </dgm:t>
    </dgm:pt>
    <dgm:pt modelId="{844D35BF-F3D3-418B-B498-26927A528A8B}" type="sibTrans" cxnId="{43B094A4-6815-4430-B0EA-5352B33BE8D4}">
      <dgm:prSet/>
      <dgm:spPr/>
      <dgm:t>
        <a:bodyPr/>
        <a:lstStyle/>
        <a:p>
          <a:endParaRPr lang="en-US"/>
        </a:p>
      </dgm:t>
    </dgm:pt>
    <dgm:pt modelId="{9BC282E3-7005-9B4D-A1B5-079AFDC1B6CA}" type="pres">
      <dgm:prSet presAssocID="{2CBA3A94-8469-413C-99EA-114E45E0C70D}" presName="linear" presStyleCnt="0">
        <dgm:presLayoutVars>
          <dgm:animLvl val="lvl"/>
          <dgm:resizeHandles val="exact"/>
        </dgm:presLayoutVars>
      </dgm:prSet>
      <dgm:spPr/>
    </dgm:pt>
    <dgm:pt modelId="{BDC46C1B-B4FC-E943-8261-C112C08D6E09}" type="pres">
      <dgm:prSet presAssocID="{F27473BE-73FC-43B1-BA16-3B4570D47CAD}" presName="parentText" presStyleLbl="node1" presStyleIdx="0" presStyleCnt="3">
        <dgm:presLayoutVars>
          <dgm:chMax val="0"/>
          <dgm:bulletEnabled val="1"/>
        </dgm:presLayoutVars>
      </dgm:prSet>
      <dgm:spPr/>
    </dgm:pt>
    <dgm:pt modelId="{3D1479A3-4237-844F-BEDE-809DA37388AF}" type="pres">
      <dgm:prSet presAssocID="{BB82767D-37BA-465E-9724-9602F66137B1}" presName="spacer" presStyleCnt="0"/>
      <dgm:spPr/>
    </dgm:pt>
    <dgm:pt modelId="{70C75F48-8975-6646-A296-F76008D2C1BA}" type="pres">
      <dgm:prSet presAssocID="{665C0A53-7DD4-4684-9DB5-7B9C766E4FC7}" presName="parentText" presStyleLbl="node1" presStyleIdx="1" presStyleCnt="3">
        <dgm:presLayoutVars>
          <dgm:chMax val="0"/>
          <dgm:bulletEnabled val="1"/>
        </dgm:presLayoutVars>
      </dgm:prSet>
      <dgm:spPr/>
    </dgm:pt>
    <dgm:pt modelId="{9FBFE4BE-E13E-3B4C-B0A0-945943E372AD}" type="pres">
      <dgm:prSet presAssocID="{3B1A2203-AE20-4708-B0FE-2A40C302260C}" presName="spacer" presStyleCnt="0"/>
      <dgm:spPr/>
    </dgm:pt>
    <dgm:pt modelId="{9D1911CB-DFBF-494B-8B23-78B7858D1C16}" type="pres">
      <dgm:prSet presAssocID="{ACF13B0E-A3B6-44B5-8CAC-55066176BDF0}" presName="parentText" presStyleLbl="node1" presStyleIdx="2" presStyleCnt="3">
        <dgm:presLayoutVars>
          <dgm:chMax val="0"/>
          <dgm:bulletEnabled val="1"/>
        </dgm:presLayoutVars>
      </dgm:prSet>
      <dgm:spPr/>
    </dgm:pt>
  </dgm:ptLst>
  <dgm:cxnLst>
    <dgm:cxn modelId="{76C6D62E-15C1-3D45-AC7A-256B306D4802}" type="presOf" srcId="{2CBA3A94-8469-413C-99EA-114E45E0C70D}" destId="{9BC282E3-7005-9B4D-A1B5-079AFDC1B6CA}" srcOrd="0" destOrd="0" presId="urn:microsoft.com/office/officeart/2005/8/layout/vList2"/>
    <dgm:cxn modelId="{BAC0D571-5454-434F-851C-D9B5867B26AF}" srcId="{2CBA3A94-8469-413C-99EA-114E45E0C70D}" destId="{F27473BE-73FC-43B1-BA16-3B4570D47CAD}" srcOrd="0" destOrd="0" parTransId="{E6CFEB6C-682D-4EBA-AC53-EEF388D0C3A0}" sibTransId="{BB82767D-37BA-465E-9724-9602F66137B1}"/>
    <dgm:cxn modelId="{E736868A-F15C-2941-85D6-07ED4560C5BD}" type="presOf" srcId="{F27473BE-73FC-43B1-BA16-3B4570D47CAD}" destId="{BDC46C1B-B4FC-E943-8261-C112C08D6E09}" srcOrd="0" destOrd="0" presId="urn:microsoft.com/office/officeart/2005/8/layout/vList2"/>
    <dgm:cxn modelId="{43B094A4-6815-4430-B0EA-5352B33BE8D4}" srcId="{2CBA3A94-8469-413C-99EA-114E45E0C70D}" destId="{ACF13B0E-A3B6-44B5-8CAC-55066176BDF0}" srcOrd="2" destOrd="0" parTransId="{0883532F-D75D-4986-BFF8-2DC5A64D48E5}" sibTransId="{844D35BF-F3D3-418B-B498-26927A528A8B}"/>
    <dgm:cxn modelId="{FABE2AC9-63B6-9243-86B1-9A0EE91B3973}" type="presOf" srcId="{665C0A53-7DD4-4684-9DB5-7B9C766E4FC7}" destId="{70C75F48-8975-6646-A296-F76008D2C1BA}" srcOrd="0" destOrd="0" presId="urn:microsoft.com/office/officeart/2005/8/layout/vList2"/>
    <dgm:cxn modelId="{441FF5EE-229A-440B-9138-3872663A13A3}" srcId="{2CBA3A94-8469-413C-99EA-114E45E0C70D}" destId="{665C0A53-7DD4-4684-9DB5-7B9C766E4FC7}" srcOrd="1" destOrd="0" parTransId="{AECEDAD8-E0DB-4A6B-97AC-C3C636A9007F}" sibTransId="{3B1A2203-AE20-4708-B0FE-2A40C302260C}"/>
    <dgm:cxn modelId="{BFC525FE-13BA-D044-A97E-43644AE6466C}" type="presOf" srcId="{ACF13B0E-A3B6-44B5-8CAC-55066176BDF0}" destId="{9D1911CB-DFBF-494B-8B23-78B7858D1C16}" srcOrd="0" destOrd="0" presId="urn:microsoft.com/office/officeart/2005/8/layout/vList2"/>
    <dgm:cxn modelId="{934D651C-99AE-514E-A2D8-B00CAA3F311A}" type="presParOf" srcId="{9BC282E3-7005-9B4D-A1B5-079AFDC1B6CA}" destId="{BDC46C1B-B4FC-E943-8261-C112C08D6E09}" srcOrd="0" destOrd="0" presId="urn:microsoft.com/office/officeart/2005/8/layout/vList2"/>
    <dgm:cxn modelId="{E832F00B-D1A5-EB47-963E-09D8008AE595}" type="presParOf" srcId="{9BC282E3-7005-9B4D-A1B5-079AFDC1B6CA}" destId="{3D1479A3-4237-844F-BEDE-809DA37388AF}" srcOrd="1" destOrd="0" presId="urn:microsoft.com/office/officeart/2005/8/layout/vList2"/>
    <dgm:cxn modelId="{B2A8644E-70A9-C240-91AD-0114E3B2EC26}" type="presParOf" srcId="{9BC282E3-7005-9B4D-A1B5-079AFDC1B6CA}" destId="{70C75F48-8975-6646-A296-F76008D2C1BA}" srcOrd="2" destOrd="0" presId="urn:microsoft.com/office/officeart/2005/8/layout/vList2"/>
    <dgm:cxn modelId="{3D0AA22B-9674-E94F-95EF-27F596B580AC}" type="presParOf" srcId="{9BC282E3-7005-9B4D-A1B5-079AFDC1B6CA}" destId="{9FBFE4BE-E13E-3B4C-B0A0-945943E372AD}" srcOrd="3" destOrd="0" presId="urn:microsoft.com/office/officeart/2005/8/layout/vList2"/>
    <dgm:cxn modelId="{4979EB41-C4CE-A040-A665-F6EBD1A1C204}" type="presParOf" srcId="{9BC282E3-7005-9B4D-A1B5-079AFDC1B6CA}" destId="{9D1911CB-DFBF-494B-8B23-78B7858D1C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CA3E8-D0D1-43A3-8DCA-8B178550AE2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4709E5C-2437-489E-9668-627B1B2287F5}">
      <dgm:prSet/>
      <dgm:spPr/>
      <dgm:t>
        <a:bodyPr/>
        <a:lstStyle/>
        <a:p>
          <a:r>
            <a:rPr lang="pl-PL"/>
            <a:t>1). Uznane przeniesienie rozpoznawalnej innej pracy lub prac</a:t>
          </a:r>
          <a:endParaRPr lang="en-US"/>
        </a:p>
      </dgm:t>
    </dgm:pt>
    <dgm:pt modelId="{E8934B5F-5004-4DFA-941A-13DE9D0060B4}" type="parTrans" cxnId="{05988F12-C1FD-4E75-B055-86118FDD4F57}">
      <dgm:prSet/>
      <dgm:spPr/>
      <dgm:t>
        <a:bodyPr/>
        <a:lstStyle/>
        <a:p>
          <a:endParaRPr lang="en-US"/>
        </a:p>
      </dgm:t>
    </dgm:pt>
    <dgm:pt modelId="{CA0D5872-48A8-4238-A375-3473CEB308A6}" type="sibTrans" cxnId="{05988F12-C1FD-4E75-B055-86118FDD4F57}">
      <dgm:prSet/>
      <dgm:spPr/>
      <dgm:t>
        <a:bodyPr/>
        <a:lstStyle/>
        <a:p>
          <a:endParaRPr lang="en-US"/>
        </a:p>
      </dgm:t>
    </dgm:pt>
    <dgm:pt modelId="{F37B0D1C-5D0D-4999-A418-B740BB864DFD}">
      <dgm:prSet/>
      <dgm:spPr/>
      <dgm:t>
        <a:bodyPr/>
        <a:lstStyle/>
        <a:p>
          <a:r>
            <a:rPr lang="pl-PL"/>
            <a:t>2). Akt tworzenia i interpretacji lub zawłaszczenia / czasami - ratowania</a:t>
          </a:r>
          <a:endParaRPr lang="en-US"/>
        </a:p>
      </dgm:t>
    </dgm:pt>
    <dgm:pt modelId="{27A1A4D5-D286-4FB9-87E0-0A2DE0541100}" type="parTrans" cxnId="{DFAD4CFD-0348-4233-BAF4-E7CD336ACBD5}">
      <dgm:prSet/>
      <dgm:spPr/>
      <dgm:t>
        <a:bodyPr/>
        <a:lstStyle/>
        <a:p>
          <a:endParaRPr lang="en-US"/>
        </a:p>
      </dgm:t>
    </dgm:pt>
    <dgm:pt modelId="{E2813481-5786-4584-8865-8EABAAF546ED}" type="sibTrans" cxnId="{DFAD4CFD-0348-4233-BAF4-E7CD336ACBD5}">
      <dgm:prSet/>
      <dgm:spPr/>
      <dgm:t>
        <a:bodyPr/>
        <a:lstStyle/>
        <a:p>
          <a:endParaRPr lang="en-US"/>
        </a:p>
      </dgm:t>
    </dgm:pt>
    <dgm:pt modelId="{8A88F97C-CBAA-468F-8DB6-3D49E2E2DD41}">
      <dgm:prSet/>
      <dgm:spPr/>
      <dgm:t>
        <a:bodyPr/>
        <a:lstStyle/>
        <a:p>
          <a:r>
            <a:rPr lang="pl-PL"/>
            <a:t>3). Rozszerzone intertekstowe zaangażowanie w pracę adaptowania</a:t>
          </a:r>
          <a:endParaRPr lang="en-US"/>
        </a:p>
      </dgm:t>
    </dgm:pt>
    <dgm:pt modelId="{53AE602A-043E-4ABD-B6D6-B636F2D9904A}" type="parTrans" cxnId="{7D27511B-C883-4E3E-9D61-5079864CD648}">
      <dgm:prSet/>
      <dgm:spPr/>
      <dgm:t>
        <a:bodyPr/>
        <a:lstStyle/>
        <a:p>
          <a:endParaRPr lang="en-US"/>
        </a:p>
      </dgm:t>
    </dgm:pt>
    <dgm:pt modelId="{0E1E640D-B6F5-4761-A60E-E1622B58538F}" type="sibTrans" cxnId="{7D27511B-C883-4E3E-9D61-5079864CD648}">
      <dgm:prSet/>
      <dgm:spPr/>
      <dgm:t>
        <a:bodyPr/>
        <a:lstStyle/>
        <a:p>
          <a:endParaRPr lang="en-US"/>
        </a:p>
      </dgm:t>
    </dgm:pt>
    <dgm:pt modelId="{F6916974-F301-4A51-A356-6527C545C08F}">
      <dgm:prSet/>
      <dgm:spPr/>
      <dgm:t>
        <a:bodyPr/>
        <a:lstStyle/>
        <a:p>
          <a:r>
            <a:rPr lang="pl-PL"/>
            <a:t>(Linda Hutcheon 2013, 8)</a:t>
          </a:r>
          <a:endParaRPr lang="en-US"/>
        </a:p>
      </dgm:t>
    </dgm:pt>
    <dgm:pt modelId="{A9222213-4FDA-49A2-B3EB-8967DE6E75C8}" type="parTrans" cxnId="{D5D3878A-6D94-4AAD-8720-7E9A971277E0}">
      <dgm:prSet/>
      <dgm:spPr/>
      <dgm:t>
        <a:bodyPr/>
        <a:lstStyle/>
        <a:p>
          <a:endParaRPr lang="en-US"/>
        </a:p>
      </dgm:t>
    </dgm:pt>
    <dgm:pt modelId="{065ED062-DDD0-4236-8C30-8CDF40668E93}" type="sibTrans" cxnId="{D5D3878A-6D94-4AAD-8720-7E9A971277E0}">
      <dgm:prSet/>
      <dgm:spPr/>
      <dgm:t>
        <a:bodyPr/>
        <a:lstStyle/>
        <a:p>
          <a:endParaRPr lang="en-US"/>
        </a:p>
      </dgm:t>
    </dgm:pt>
    <dgm:pt modelId="{1FED76C6-41C8-1F46-83FD-EF8E5A20C6FE}" type="pres">
      <dgm:prSet presAssocID="{64ACA3E8-D0D1-43A3-8DCA-8B178550AE2C}" presName="linear" presStyleCnt="0">
        <dgm:presLayoutVars>
          <dgm:animLvl val="lvl"/>
          <dgm:resizeHandles val="exact"/>
        </dgm:presLayoutVars>
      </dgm:prSet>
      <dgm:spPr/>
    </dgm:pt>
    <dgm:pt modelId="{BBACDDDE-F5E9-1D46-8ABF-107B76A7A93A}" type="pres">
      <dgm:prSet presAssocID="{84709E5C-2437-489E-9668-627B1B2287F5}" presName="parentText" presStyleLbl="node1" presStyleIdx="0" presStyleCnt="4">
        <dgm:presLayoutVars>
          <dgm:chMax val="0"/>
          <dgm:bulletEnabled val="1"/>
        </dgm:presLayoutVars>
      </dgm:prSet>
      <dgm:spPr/>
    </dgm:pt>
    <dgm:pt modelId="{1DB5C3D7-252B-084D-A205-02B11407D74A}" type="pres">
      <dgm:prSet presAssocID="{CA0D5872-48A8-4238-A375-3473CEB308A6}" presName="spacer" presStyleCnt="0"/>
      <dgm:spPr/>
    </dgm:pt>
    <dgm:pt modelId="{34FF1018-231C-3D43-B843-24BC850D2397}" type="pres">
      <dgm:prSet presAssocID="{F37B0D1C-5D0D-4999-A418-B740BB864DFD}" presName="parentText" presStyleLbl="node1" presStyleIdx="1" presStyleCnt="4">
        <dgm:presLayoutVars>
          <dgm:chMax val="0"/>
          <dgm:bulletEnabled val="1"/>
        </dgm:presLayoutVars>
      </dgm:prSet>
      <dgm:spPr/>
    </dgm:pt>
    <dgm:pt modelId="{A6DECF10-3F75-224E-A9A5-B71B2C13B9B4}" type="pres">
      <dgm:prSet presAssocID="{E2813481-5786-4584-8865-8EABAAF546ED}" presName="spacer" presStyleCnt="0"/>
      <dgm:spPr/>
    </dgm:pt>
    <dgm:pt modelId="{D5B7043F-5070-C445-949A-4DFA9E599BC1}" type="pres">
      <dgm:prSet presAssocID="{8A88F97C-CBAA-468F-8DB6-3D49E2E2DD41}" presName="parentText" presStyleLbl="node1" presStyleIdx="2" presStyleCnt="4">
        <dgm:presLayoutVars>
          <dgm:chMax val="0"/>
          <dgm:bulletEnabled val="1"/>
        </dgm:presLayoutVars>
      </dgm:prSet>
      <dgm:spPr/>
    </dgm:pt>
    <dgm:pt modelId="{B6CCB2C6-65D3-2D47-812E-04141BC6468B}" type="pres">
      <dgm:prSet presAssocID="{0E1E640D-B6F5-4761-A60E-E1622B58538F}" presName="spacer" presStyleCnt="0"/>
      <dgm:spPr/>
    </dgm:pt>
    <dgm:pt modelId="{BF4AE1F7-6EC2-EC4F-B411-4C186E94F34A}" type="pres">
      <dgm:prSet presAssocID="{F6916974-F301-4A51-A356-6527C545C08F}" presName="parentText" presStyleLbl="node1" presStyleIdx="3" presStyleCnt="4">
        <dgm:presLayoutVars>
          <dgm:chMax val="0"/>
          <dgm:bulletEnabled val="1"/>
        </dgm:presLayoutVars>
      </dgm:prSet>
      <dgm:spPr/>
    </dgm:pt>
  </dgm:ptLst>
  <dgm:cxnLst>
    <dgm:cxn modelId="{05988F12-C1FD-4E75-B055-86118FDD4F57}" srcId="{64ACA3E8-D0D1-43A3-8DCA-8B178550AE2C}" destId="{84709E5C-2437-489E-9668-627B1B2287F5}" srcOrd="0" destOrd="0" parTransId="{E8934B5F-5004-4DFA-941A-13DE9D0060B4}" sibTransId="{CA0D5872-48A8-4238-A375-3473CEB308A6}"/>
    <dgm:cxn modelId="{7D27511B-C883-4E3E-9D61-5079864CD648}" srcId="{64ACA3E8-D0D1-43A3-8DCA-8B178550AE2C}" destId="{8A88F97C-CBAA-468F-8DB6-3D49E2E2DD41}" srcOrd="2" destOrd="0" parTransId="{53AE602A-043E-4ABD-B6D6-B636F2D9904A}" sibTransId="{0E1E640D-B6F5-4761-A60E-E1622B58538F}"/>
    <dgm:cxn modelId="{CED9D82C-D2B8-6D4E-9213-CCD2DB772E65}" type="presOf" srcId="{64ACA3E8-D0D1-43A3-8DCA-8B178550AE2C}" destId="{1FED76C6-41C8-1F46-83FD-EF8E5A20C6FE}" srcOrd="0" destOrd="0" presId="urn:microsoft.com/office/officeart/2005/8/layout/vList2"/>
    <dgm:cxn modelId="{197A7582-DD2B-6244-B627-A1E92AAFEC88}" type="presOf" srcId="{8A88F97C-CBAA-468F-8DB6-3D49E2E2DD41}" destId="{D5B7043F-5070-C445-949A-4DFA9E599BC1}" srcOrd="0" destOrd="0" presId="urn:microsoft.com/office/officeart/2005/8/layout/vList2"/>
    <dgm:cxn modelId="{D5D3878A-6D94-4AAD-8720-7E9A971277E0}" srcId="{64ACA3E8-D0D1-43A3-8DCA-8B178550AE2C}" destId="{F6916974-F301-4A51-A356-6527C545C08F}" srcOrd="3" destOrd="0" parTransId="{A9222213-4FDA-49A2-B3EB-8967DE6E75C8}" sibTransId="{065ED062-DDD0-4236-8C30-8CDF40668E93}"/>
    <dgm:cxn modelId="{39711096-185B-2640-ACFA-F98A2889C9D7}" type="presOf" srcId="{F37B0D1C-5D0D-4999-A418-B740BB864DFD}" destId="{34FF1018-231C-3D43-B843-24BC850D2397}" srcOrd="0" destOrd="0" presId="urn:microsoft.com/office/officeart/2005/8/layout/vList2"/>
    <dgm:cxn modelId="{A0FC36D1-8305-6648-9542-235420677DC7}" type="presOf" srcId="{F6916974-F301-4A51-A356-6527C545C08F}" destId="{BF4AE1F7-6EC2-EC4F-B411-4C186E94F34A}" srcOrd="0" destOrd="0" presId="urn:microsoft.com/office/officeart/2005/8/layout/vList2"/>
    <dgm:cxn modelId="{DFAD4CFD-0348-4233-BAF4-E7CD336ACBD5}" srcId="{64ACA3E8-D0D1-43A3-8DCA-8B178550AE2C}" destId="{F37B0D1C-5D0D-4999-A418-B740BB864DFD}" srcOrd="1" destOrd="0" parTransId="{27A1A4D5-D286-4FB9-87E0-0A2DE0541100}" sibTransId="{E2813481-5786-4584-8865-8EABAAF546ED}"/>
    <dgm:cxn modelId="{67B3F9FD-F015-F94B-B6FA-02355BEB4A4E}" type="presOf" srcId="{84709E5C-2437-489E-9668-627B1B2287F5}" destId="{BBACDDDE-F5E9-1D46-8ABF-107B76A7A93A}" srcOrd="0" destOrd="0" presId="urn:microsoft.com/office/officeart/2005/8/layout/vList2"/>
    <dgm:cxn modelId="{58FBE8F2-55E3-C04A-B961-2EC354034697}" type="presParOf" srcId="{1FED76C6-41C8-1F46-83FD-EF8E5A20C6FE}" destId="{BBACDDDE-F5E9-1D46-8ABF-107B76A7A93A}" srcOrd="0" destOrd="0" presId="urn:microsoft.com/office/officeart/2005/8/layout/vList2"/>
    <dgm:cxn modelId="{980C2F79-DDC9-2D41-80E6-2208FCDED4D4}" type="presParOf" srcId="{1FED76C6-41C8-1F46-83FD-EF8E5A20C6FE}" destId="{1DB5C3D7-252B-084D-A205-02B11407D74A}" srcOrd="1" destOrd="0" presId="urn:microsoft.com/office/officeart/2005/8/layout/vList2"/>
    <dgm:cxn modelId="{B64C39F6-3888-CF44-85F9-984CCBC88A7E}" type="presParOf" srcId="{1FED76C6-41C8-1F46-83FD-EF8E5A20C6FE}" destId="{34FF1018-231C-3D43-B843-24BC850D2397}" srcOrd="2" destOrd="0" presId="urn:microsoft.com/office/officeart/2005/8/layout/vList2"/>
    <dgm:cxn modelId="{0CD0EE2C-48C4-3044-B21F-1D989437B481}" type="presParOf" srcId="{1FED76C6-41C8-1F46-83FD-EF8E5A20C6FE}" destId="{A6DECF10-3F75-224E-A9A5-B71B2C13B9B4}" srcOrd="3" destOrd="0" presId="urn:microsoft.com/office/officeart/2005/8/layout/vList2"/>
    <dgm:cxn modelId="{0FD74660-0AB2-7D46-A297-4A2648B9CD01}" type="presParOf" srcId="{1FED76C6-41C8-1F46-83FD-EF8E5A20C6FE}" destId="{D5B7043F-5070-C445-949A-4DFA9E599BC1}" srcOrd="4" destOrd="0" presId="urn:microsoft.com/office/officeart/2005/8/layout/vList2"/>
    <dgm:cxn modelId="{B2A528E2-435A-D742-A7BE-7F56A1EAB3C6}" type="presParOf" srcId="{1FED76C6-41C8-1F46-83FD-EF8E5A20C6FE}" destId="{B6CCB2C6-65D3-2D47-812E-04141BC6468B}" srcOrd="5" destOrd="0" presId="urn:microsoft.com/office/officeart/2005/8/layout/vList2"/>
    <dgm:cxn modelId="{D152CEE6-13E3-8C44-A533-520362F7813E}" type="presParOf" srcId="{1FED76C6-41C8-1F46-83FD-EF8E5A20C6FE}" destId="{BF4AE1F7-6EC2-EC4F-B411-4C186E94F3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B54103-A9FF-4D74-9B55-26FD0085DC3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064BC5-40A3-4C3D-B073-FD3DF13D7D61}">
      <dgm:prSet/>
      <dgm:spPr/>
      <dgm:t>
        <a:bodyPr/>
        <a:lstStyle/>
        <a:p>
          <a:r>
            <a:rPr lang="en-US"/>
            <a:t>Popularność (Steven King, JK Rowling)</a:t>
          </a:r>
        </a:p>
      </dgm:t>
    </dgm:pt>
    <dgm:pt modelId="{D4B64B16-8C5D-4DA7-9DA6-476C8667CE7C}" type="parTrans" cxnId="{1A849CF1-4521-487A-ADB6-6CC03F6E5BDD}">
      <dgm:prSet/>
      <dgm:spPr/>
      <dgm:t>
        <a:bodyPr/>
        <a:lstStyle/>
        <a:p>
          <a:endParaRPr lang="en-US"/>
        </a:p>
      </dgm:t>
    </dgm:pt>
    <dgm:pt modelId="{F9A43A39-3131-4186-86F0-F55287BCFF0B}" type="sibTrans" cxnId="{1A849CF1-4521-487A-ADB6-6CC03F6E5BDD}">
      <dgm:prSet/>
      <dgm:spPr/>
      <dgm:t>
        <a:bodyPr/>
        <a:lstStyle/>
        <a:p>
          <a:endParaRPr lang="en-US"/>
        </a:p>
      </dgm:t>
    </dgm:pt>
    <dgm:pt modelId="{7345C3F0-5A05-4D82-B256-19860F54C27F}">
      <dgm:prSet/>
      <dgm:spPr/>
      <dgm:t>
        <a:bodyPr/>
        <a:lstStyle/>
        <a:p>
          <a:r>
            <a:rPr lang="en-US"/>
            <a:t>Dobra fabuła (powieści Agatha Christies)</a:t>
          </a:r>
        </a:p>
      </dgm:t>
    </dgm:pt>
    <dgm:pt modelId="{EEDF6670-B68C-4136-8C71-9673E98CF1F8}" type="parTrans" cxnId="{8FF722E6-D454-4BCE-8B05-1C70270133AE}">
      <dgm:prSet/>
      <dgm:spPr/>
      <dgm:t>
        <a:bodyPr/>
        <a:lstStyle/>
        <a:p>
          <a:endParaRPr lang="en-US"/>
        </a:p>
      </dgm:t>
    </dgm:pt>
    <dgm:pt modelId="{D90FB274-E4AF-4793-BD0B-9003E4D86AF3}" type="sibTrans" cxnId="{8FF722E6-D454-4BCE-8B05-1C70270133AE}">
      <dgm:prSet/>
      <dgm:spPr/>
      <dgm:t>
        <a:bodyPr/>
        <a:lstStyle/>
        <a:p>
          <a:endParaRPr lang="en-US"/>
        </a:p>
      </dgm:t>
    </dgm:pt>
    <dgm:pt modelId="{0BC4ABEC-1619-4684-B96B-3D72B743C490}">
      <dgm:prSet/>
      <dgm:spPr/>
      <dgm:t>
        <a:bodyPr/>
        <a:lstStyle/>
        <a:p>
          <a:r>
            <a:rPr lang="en-US"/>
            <a:t>Unikalna historia (zwykle powszechnie rozpoznawane prace)</a:t>
          </a:r>
        </a:p>
      </dgm:t>
    </dgm:pt>
    <dgm:pt modelId="{8500A2B1-2A70-494F-8AD9-55F8A95F7ECE}" type="parTrans" cxnId="{166810BA-46B6-4ACC-A5E8-64D5EDEDFFCC}">
      <dgm:prSet/>
      <dgm:spPr/>
      <dgm:t>
        <a:bodyPr/>
        <a:lstStyle/>
        <a:p>
          <a:endParaRPr lang="en-US"/>
        </a:p>
      </dgm:t>
    </dgm:pt>
    <dgm:pt modelId="{B331E904-D970-4CE4-AF1B-B9C31BF01F3B}" type="sibTrans" cxnId="{166810BA-46B6-4ACC-A5E8-64D5EDEDFFCC}">
      <dgm:prSet/>
      <dgm:spPr/>
      <dgm:t>
        <a:bodyPr/>
        <a:lstStyle/>
        <a:p>
          <a:endParaRPr lang="en-US"/>
        </a:p>
      </dgm:t>
    </dgm:pt>
    <dgm:pt modelId="{2E080748-07A3-4BBD-8280-7526A393644D}">
      <dgm:prSet/>
      <dgm:spPr/>
      <dgm:t>
        <a:bodyPr/>
        <a:lstStyle/>
        <a:p>
          <a:r>
            <a:rPr lang="en-US"/>
            <a:t>Petycja od czytelników</a:t>
          </a:r>
        </a:p>
      </dgm:t>
    </dgm:pt>
    <dgm:pt modelId="{F77643A8-9CF8-44FF-BC00-2FF522B0B931}" type="parTrans" cxnId="{D91C7045-7A5E-47F9-9E5D-8238A58E7E3F}">
      <dgm:prSet/>
      <dgm:spPr/>
      <dgm:t>
        <a:bodyPr/>
        <a:lstStyle/>
        <a:p>
          <a:endParaRPr lang="en-US"/>
        </a:p>
      </dgm:t>
    </dgm:pt>
    <dgm:pt modelId="{9BD8206D-43A3-4C8F-8070-BC378E56FBBC}" type="sibTrans" cxnId="{D91C7045-7A5E-47F9-9E5D-8238A58E7E3F}">
      <dgm:prSet/>
      <dgm:spPr/>
      <dgm:t>
        <a:bodyPr/>
        <a:lstStyle/>
        <a:p>
          <a:endParaRPr lang="en-US"/>
        </a:p>
      </dgm:t>
    </dgm:pt>
    <dgm:pt modelId="{D67296D4-18BC-9F41-9219-FDF1188E2E68}" type="pres">
      <dgm:prSet presAssocID="{D6B54103-A9FF-4D74-9B55-26FD0085DC31}" presName="linear" presStyleCnt="0">
        <dgm:presLayoutVars>
          <dgm:animLvl val="lvl"/>
          <dgm:resizeHandles val="exact"/>
        </dgm:presLayoutVars>
      </dgm:prSet>
      <dgm:spPr/>
    </dgm:pt>
    <dgm:pt modelId="{28448B85-A9BE-F048-AC3C-11B3D876449B}" type="pres">
      <dgm:prSet presAssocID="{B9064BC5-40A3-4C3D-B073-FD3DF13D7D61}" presName="parentText" presStyleLbl="node1" presStyleIdx="0" presStyleCnt="4">
        <dgm:presLayoutVars>
          <dgm:chMax val="0"/>
          <dgm:bulletEnabled val="1"/>
        </dgm:presLayoutVars>
      </dgm:prSet>
      <dgm:spPr/>
    </dgm:pt>
    <dgm:pt modelId="{4E51A668-7CA3-F14E-9159-D5465B1F5BED}" type="pres">
      <dgm:prSet presAssocID="{F9A43A39-3131-4186-86F0-F55287BCFF0B}" presName="spacer" presStyleCnt="0"/>
      <dgm:spPr/>
    </dgm:pt>
    <dgm:pt modelId="{A27B93E4-6064-8845-AB5B-EB88EAD13112}" type="pres">
      <dgm:prSet presAssocID="{7345C3F0-5A05-4D82-B256-19860F54C27F}" presName="parentText" presStyleLbl="node1" presStyleIdx="1" presStyleCnt="4">
        <dgm:presLayoutVars>
          <dgm:chMax val="0"/>
          <dgm:bulletEnabled val="1"/>
        </dgm:presLayoutVars>
      </dgm:prSet>
      <dgm:spPr/>
    </dgm:pt>
    <dgm:pt modelId="{E7253399-96D1-5B41-B5F3-07C820230A68}" type="pres">
      <dgm:prSet presAssocID="{D90FB274-E4AF-4793-BD0B-9003E4D86AF3}" presName="spacer" presStyleCnt="0"/>
      <dgm:spPr/>
    </dgm:pt>
    <dgm:pt modelId="{B79EED8E-F7C7-F348-84D8-3585F88743EC}" type="pres">
      <dgm:prSet presAssocID="{0BC4ABEC-1619-4684-B96B-3D72B743C490}" presName="parentText" presStyleLbl="node1" presStyleIdx="2" presStyleCnt="4">
        <dgm:presLayoutVars>
          <dgm:chMax val="0"/>
          <dgm:bulletEnabled val="1"/>
        </dgm:presLayoutVars>
      </dgm:prSet>
      <dgm:spPr/>
    </dgm:pt>
    <dgm:pt modelId="{0816D6E5-FE18-604D-9E03-BAF015CA4DF2}" type="pres">
      <dgm:prSet presAssocID="{B331E904-D970-4CE4-AF1B-B9C31BF01F3B}" presName="spacer" presStyleCnt="0"/>
      <dgm:spPr/>
    </dgm:pt>
    <dgm:pt modelId="{47D486DA-EF8F-6C4F-8096-8ACA8D360635}" type="pres">
      <dgm:prSet presAssocID="{2E080748-07A3-4BBD-8280-7526A393644D}" presName="parentText" presStyleLbl="node1" presStyleIdx="3" presStyleCnt="4">
        <dgm:presLayoutVars>
          <dgm:chMax val="0"/>
          <dgm:bulletEnabled val="1"/>
        </dgm:presLayoutVars>
      </dgm:prSet>
      <dgm:spPr/>
    </dgm:pt>
  </dgm:ptLst>
  <dgm:cxnLst>
    <dgm:cxn modelId="{15E76A00-6FF3-B547-8589-B56DD50695BA}" type="presOf" srcId="{D6B54103-A9FF-4D74-9B55-26FD0085DC31}" destId="{D67296D4-18BC-9F41-9219-FDF1188E2E68}" srcOrd="0" destOrd="0" presId="urn:microsoft.com/office/officeart/2005/8/layout/vList2"/>
    <dgm:cxn modelId="{22AE2B0B-9897-8340-807C-92A641EBD51B}" type="presOf" srcId="{B9064BC5-40A3-4C3D-B073-FD3DF13D7D61}" destId="{28448B85-A9BE-F048-AC3C-11B3D876449B}" srcOrd="0" destOrd="0" presId="urn:microsoft.com/office/officeart/2005/8/layout/vList2"/>
    <dgm:cxn modelId="{0BE0770F-22E7-D74D-BA5F-CFDA7DB4DDC9}" type="presOf" srcId="{0BC4ABEC-1619-4684-B96B-3D72B743C490}" destId="{B79EED8E-F7C7-F348-84D8-3585F88743EC}" srcOrd="0" destOrd="0" presId="urn:microsoft.com/office/officeart/2005/8/layout/vList2"/>
    <dgm:cxn modelId="{D91C7045-7A5E-47F9-9E5D-8238A58E7E3F}" srcId="{D6B54103-A9FF-4D74-9B55-26FD0085DC31}" destId="{2E080748-07A3-4BBD-8280-7526A393644D}" srcOrd="3" destOrd="0" parTransId="{F77643A8-9CF8-44FF-BC00-2FF522B0B931}" sibTransId="{9BD8206D-43A3-4C8F-8070-BC378E56FBBC}"/>
    <dgm:cxn modelId="{0549D948-EDB7-0448-AAFD-E7BA001C7B6B}" type="presOf" srcId="{2E080748-07A3-4BBD-8280-7526A393644D}" destId="{47D486DA-EF8F-6C4F-8096-8ACA8D360635}" srcOrd="0" destOrd="0" presId="urn:microsoft.com/office/officeart/2005/8/layout/vList2"/>
    <dgm:cxn modelId="{7E1D8054-90C0-844C-9736-0973DF2722EE}" type="presOf" srcId="{7345C3F0-5A05-4D82-B256-19860F54C27F}" destId="{A27B93E4-6064-8845-AB5B-EB88EAD13112}" srcOrd="0" destOrd="0" presId="urn:microsoft.com/office/officeart/2005/8/layout/vList2"/>
    <dgm:cxn modelId="{166810BA-46B6-4ACC-A5E8-64D5EDEDFFCC}" srcId="{D6B54103-A9FF-4D74-9B55-26FD0085DC31}" destId="{0BC4ABEC-1619-4684-B96B-3D72B743C490}" srcOrd="2" destOrd="0" parTransId="{8500A2B1-2A70-494F-8AD9-55F8A95F7ECE}" sibTransId="{B331E904-D970-4CE4-AF1B-B9C31BF01F3B}"/>
    <dgm:cxn modelId="{8FF722E6-D454-4BCE-8B05-1C70270133AE}" srcId="{D6B54103-A9FF-4D74-9B55-26FD0085DC31}" destId="{7345C3F0-5A05-4D82-B256-19860F54C27F}" srcOrd="1" destOrd="0" parTransId="{EEDF6670-B68C-4136-8C71-9673E98CF1F8}" sibTransId="{D90FB274-E4AF-4793-BD0B-9003E4D86AF3}"/>
    <dgm:cxn modelId="{1A849CF1-4521-487A-ADB6-6CC03F6E5BDD}" srcId="{D6B54103-A9FF-4D74-9B55-26FD0085DC31}" destId="{B9064BC5-40A3-4C3D-B073-FD3DF13D7D61}" srcOrd="0" destOrd="0" parTransId="{D4B64B16-8C5D-4DA7-9DA6-476C8667CE7C}" sibTransId="{F9A43A39-3131-4186-86F0-F55287BCFF0B}"/>
    <dgm:cxn modelId="{5EF4A701-5521-F949-852D-B037C8F4930B}" type="presParOf" srcId="{D67296D4-18BC-9F41-9219-FDF1188E2E68}" destId="{28448B85-A9BE-F048-AC3C-11B3D876449B}" srcOrd="0" destOrd="0" presId="urn:microsoft.com/office/officeart/2005/8/layout/vList2"/>
    <dgm:cxn modelId="{C386DF6F-FA27-7F4C-A14C-E218650011F1}" type="presParOf" srcId="{D67296D4-18BC-9F41-9219-FDF1188E2E68}" destId="{4E51A668-7CA3-F14E-9159-D5465B1F5BED}" srcOrd="1" destOrd="0" presId="urn:microsoft.com/office/officeart/2005/8/layout/vList2"/>
    <dgm:cxn modelId="{918118F4-DDBA-5F48-A238-3ED5A93E1462}" type="presParOf" srcId="{D67296D4-18BC-9F41-9219-FDF1188E2E68}" destId="{A27B93E4-6064-8845-AB5B-EB88EAD13112}" srcOrd="2" destOrd="0" presId="urn:microsoft.com/office/officeart/2005/8/layout/vList2"/>
    <dgm:cxn modelId="{BB25EF7E-D49E-BA40-AE7F-5DE9E8C8C4AD}" type="presParOf" srcId="{D67296D4-18BC-9F41-9219-FDF1188E2E68}" destId="{E7253399-96D1-5B41-B5F3-07C820230A68}" srcOrd="3" destOrd="0" presId="urn:microsoft.com/office/officeart/2005/8/layout/vList2"/>
    <dgm:cxn modelId="{523DB1B8-3E75-D642-99F3-8C432FF8C81D}" type="presParOf" srcId="{D67296D4-18BC-9F41-9219-FDF1188E2E68}" destId="{B79EED8E-F7C7-F348-84D8-3585F88743EC}" srcOrd="4" destOrd="0" presId="urn:microsoft.com/office/officeart/2005/8/layout/vList2"/>
    <dgm:cxn modelId="{A416B423-1185-114B-91F8-0869EABFB266}" type="presParOf" srcId="{D67296D4-18BC-9F41-9219-FDF1188E2E68}" destId="{0816D6E5-FE18-604D-9E03-BAF015CA4DF2}" srcOrd="5" destOrd="0" presId="urn:microsoft.com/office/officeart/2005/8/layout/vList2"/>
    <dgm:cxn modelId="{0BC3466B-F1F2-B740-91E8-6CEB665F1054}" type="presParOf" srcId="{D67296D4-18BC-9F41-9219-FDF1188E2E68}" destId="{47D486DA-EF8F-6C4F-8096-8ACA8D36063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45656A-67B2-4BB3-9F4A-76299227E65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BFB540A-1429-435A-82E1-EBFA2E4FDA3C}">
      <dgm:prSet/>
      <dgm:spPr/>
      <dgm:t>
        <a:bodyPr/>
        <a:lstStyle/>
        <a:p>
          <a:r>
            <a:rPr lang="pl-PL"/>
            <a:t>Jasno zdefiniowana koncepcja;</a:t>
          </a:r>
          <a:endParaRPr lang="en-US"/>
        </a:p>
      </dgm:t>
    </dgm:pt>
    <dgm:pt modelId="{7D7F8561-524E-455F-B01D-881F91DBE5A5}" type="parTrans" cxnId="{CCFC0CF9-4E8C-460D-BB66-26F1276263FB}">
      <dgm:prSet/>
      <dgm:spPr/>
      <dgm:t>
        <a:bodyPr/>
        <a:lstStyle/>
        <a:p>
          <a:endParaRPr lang="en-US"/>
        </a:p>
      </dgm:t>
    </dgm:pt>
    <dgm:pt modelId="{E2DD02D4-920D-4D44-B6D2-193FCBC36F28}" type="sibTrans" cxnId="{CCFC0CF9-4E8C-460D-BB66-26F1276263FB}">
      <dgm:prSet/>
      <dgm:spPr/>
      <dgm:t>
        <a:bodyPr/>
        <a:lstStyle/>
        <a:p>
          <a:endParaRPr lang="en-US"/>
        </a:p>
      </dgm:t>
    </dgm:pt>
    <dgm:pt modelId="{203BBD5F-99B2-418C-8691-F9C9BC6A139D}">
      <dgm:prSet/>
      <dgm:spPr/>
      <dgm:t>
        <a:bodyPr/>
        <a:lstStyle/>
        <a:p>
          <a:r>
            <a:rPr lang="pl-PL"/>
            <a:t>Szacunek dla materiału źródłowego;</a:t>
          </a:r>
          <a:endParaRPr lang="en-US"/>
        </a:p>
      </dgm:t>
    </dgm:pt>
    <dgm:pt modelId="{821CB18B-4F34-444D-B3C8-685F05FDA8CB}" type="parTrans" cxnId="{D25D80B5-8BBE-4A37-83D7-C8C40BACE1A4}">
      <dgm:prSet/>
      <dgm:spPr/>
      <dgm:t>
        <a:bodyPr/>
        <a:lstStyle/>
        <a:p>
          <a:endParaRPr lang="en-US"/>
        </a:p>
      </dgm:t>
    </dgm:pt>
    <dgm:pt modelId="{173EBEAA-D77A-4ADC-A40C-2E093D344096}" type="sibTrans" cxnId="{D25D80B5-8BBE-4A37-83D7-C8C40BACE1A4}">
      <dgm:prSet/>
      <dgm:spPr/>
      <dgm:t>
        <a:bodyPr/>
        <a:lstStyle/>
        <a:p>
          <a:endParaRPr lang="en-US"/>
        </a:p>
      </dgm:t>
    </dgm:pt>
    <dgm:pt modelId="{7DD6B8D2-C838-4775-93B0-9534440FB694}">
      <dgm:prSet/>
      <dgm:spPr/>
      <dgm:t>
        <a:bodyPr/>
        <a:lstStyle/>
        <a:p>
          <a:r>
            <a:rPr lang="pl-PL"/>
            <a:t>Umiejętność wyboru tego, co należy pominąć;</a:t>
          </a:r>
          <a:endParaRPr lang="en-US"/>
        </a:p>
      </dgm:t>
    </dgm:pt>
    <dgm:pt modelId="{70A6EF30-D7CD-46FE-9068-83533B532B5B}" type="parTrans" cxnId="{7B4213CD-3F01-426C-9556-975F7AF80D06}">
      <dgm:prSet/>
      <dgm:spPr/>
      <dgm:t>
        <a:bodyPr/>
        <a:lstStyle/>
        <a:p>
          <a:endParaRPr lang="en-US"/>
        </a:p>
      </dgm:t>
    </dgm:pt>
    <dgm:pt modelId="{9647D914-D7B0-4CFA-BB5F-22377EB8026D}" type="sibTrans" cxnId="{7B4213CD-3F01-426C-9556-975F7AF80D06}">
      <dgm:prSet/>
      <dgm:spPr/>
      <dgm:t>
        <a:bodyPr/>
        <a:lstStyle/>
        <a:p>
          <a:endParaRPr lang="en-US"/>
        </a:p>
      </dgm:t>
    </dgm:pt>
    <dgm:pt modelId="{90654637-6E3D-4DD6-A316-E9C380285DF3}">
      <dgm:prSet/>
      <dgm:spPr/>
      <dgm:t>
        <a:bodyPr/>
        <a:lstStyle/>
        <a:p>
          <a:r>
            <a:rPr lang="pl-PL"/>
            <a:t>Dokładne przedstawienie (zgodne z koncepcją)</a:t>
          </a:r>
          <a:endParaRPr lang="en-US"/>
        </a:p>
      </dgm:t>
    </dgm:pt>
    <dgm:pt modelId="{99884D30-98BD-468A-8A18-3243FBE30481}" type="parTrans" cxnId="{B7688614-C1DD-4AD5-B853-3C88301CF87C}">
      <dgm:prSet/>
      <dgm:spPr/>
      <dgm:t>
        <a:bodyPr/>
        <a:lstStyle/>
        <a:p>
          <a:endParaRPr lang="en-US"/>
        </a:p>
      </dgm:t>
    </dgm:pt>
    <dgm:pt modelId="{68762491-226A-4CBB-8D7D-F54369CDD55A}" type="sibTrans" cxnId="{B7688614-C1DD-4AD5-B853-3C88301CF87C}">
      <dgm:prSet/>
      <dgm:spPr/>
      <dgm:t>
        <a:bodyPr/>
        <a:lstStyle/>
        <a:p>
          <a:endParaRPr lang="en-US"/>
        </a:p>
      </dgm:t>
    </dgm:pt>
    <dgm:pt modelId="{287BC1CD-7AC6-4231-952D-2EB130CC7D58}">
      <dgm:prSet/>
      <dgm:spPr/>
      <dgm:t>
        <a:bodyPr/>
        <a:lstStyle/>
        <a:p>
          <a:r>
            <a:rPr lang="pl-PL"/>
            <a:t>Równowaga w formie</a:t>
          </a:r>
          <a:endParaRPr lang="en-US"/>
        </a:p>
      </dgm:t>
    </dgm:pt>
    <dgm:pt modelId="{44968E7C-3BED-4BFB-A1C8-7FD40E1AFF75}" type="parTrans" cxnId="{D1DFBFCD-3514-4252-B287-522A73A6C15D}">
      <dgm:prSet/>
      <dgm:spPr/>
      <dgm:t>
        <a:bodyPr/>
        <a:lstStyle/>
        <a:p>
          <a:endParaRPr lang="en-US"/>
        </a:p>
      </dgm:t>
    </dgm:pt>
    <dgm:pt modelId="{D73A886F-9655-40AA-965A-F2C4236AF378}" type="sibTrans" cxnId="{D1DFBFCD-3514-4252-B287-522A73A6C15D}">
      <dgm:prSet/>
      <dgm:spPr/>
      <dgm:t>
        <a:bodyPr/>
        <a:lstStyle/>
        <a:p>
          <a:endParaRPr lang="en-US"/>
        </a:p>
      </dgm:t>
    </dgm:pt>
    <dgm:pt modelId="{1D05E386-8919-48CA-A356-02584A9A7798}">
      <dgm:prSet/>
      <dgm:spPr/>
      <dgm:t>
        <a:bodyPr/>
        <a:lstStyle/>
        <a:p>
          <a:r>
            <a:rPr lang="pl-PL"/>
            <a:t>Możliwość odwołania się do odbiorców, którzy nie czytali książki (przykład negatywny: Anna Karenina, reż. Joe Wright 2012)</a:t>
          </a:r>
          <a:endParaRPr lang="en-US"/>
        </a:p>
      </dgm:t>
    </dgm:pt>
    <dgm:pt modelId="{E1719082-C91A-42AD-B942-F881288B0DAE}" type="parTrans" cxnId="{5A9AE5D8-E9C2-4ED8-BD85-A9BA7844A0E1}">
      <dgm:prSet/>
      <dgm:spPr/>
      <dgm:t>
        <a:bodyPr/>
        <a:lstStyle/>
        <a:p>
          <a:endParaRPr lang="en-US"/>
        </a:p>
      </dgm:t>
    </dgm:pt>
    <dgm:pt modelId="{94D3C86B-9A01-4588-9545-25587022BA2D}" type="sibTrans" cxnId="{5A9AE5D8-E9C2-4ED8-BD85-A9BA7844A0E1}">
      <dgm:prSet/>
      <dgm:spPr/>
      <dgm:t>
        <a:bodyPr/>
        <a:lstStyle/>
        <a:p>
          <a:endParaRPr lang="en-US"/>
        </a:p>
      </dgm:t>
    </dgm:pt>
    <dgm:pt modelId="{15FB624C-EF1B-F34E-AD94-BBB537BE65D8}" type="pres">
      <dgm:prSet presAssocID="{F345656A-67B2-4BB3-9F4A-76299227E659}" presName="diagram" presStyleCnt="0">
        <dgm:presLayoutVars>
          <dgm:dir/>
          <dgm:resizeHandles val="exact"/>
        </dgm:presLayoutVars>
      </dgm:prSet>
      <dgm:spPr/>
    </dgm:pt>
    <dgm:pt modelId="{2DAD84A8-C016-4D47-954B-ECA97DE6EE1B}" type="pres">
      <dgm:prSet presAssocID="{4BFB540A-1429-435A-82E1-EBFA2E4FDA3C}" presName="node" presStyleLbl="node1" presStyleIdx="0" presStyleCnt="6">
        <dgm:presLayoutVars>
          <dgm:bulletEnabled val="1"/>
        </dgm:presLayoutVars>
      </dgm:prSet>
      <dgm:spPr/>
    </dgm:pt>
    <dgm:pt modelId="{D707DF8F-8F59-8E43-856D-23DA488B1571}" type="pres">
      <dgm:prSet presAssocID="{E2DD02D4-920D-4D44-B6D2-193FCBC36F28}" presName="sibTrans" presStyleCnt="0"/>
      <dgm:spPr/>
    </dgm:pt>
    <dgm:pt modelId="{00BB9328-E51B-A046-8A2B-DE1C0FEE1B28}" type="pres">
      <dgm:prSet presAssocID="{203BBD5F-99B2-418C-8691-F9C9BC6A139D}" presName="node" presStyleLbl="node1" presStyleIdx="1" presStyleCnt="6">
        <dgm:presLayoutVars>
          <dgm:bulletEnabled val="1"/>
        </dgm:presLayoutVars>
      </dgm:prSet>
      <dgm:spPr/>
    </dgm:pt>
    <dgm:pt modelId="{53ACBBBF-3468-0642-B4E4-CBAAFFEDAE5B}" type="pres">
      <dgm:prSet presAssocID="{173EBEAA-D77A-4ADC-A40C-2E093D344096}" presName="sibTrans" presStyleCnt="0"/>
      <dgm:spPr/>
    </dgm:pt>
    <dgm:pt modelId="{64A0FF55-E1FB-D645-90C2-0A8178931EFC}" type="pres">
      <dgm:prSet presAssocID="{7DD6B8D2-C838-4775-93B0-9534440FB694}" presName="node" presStyleLbl="node1" presStyleIdx="2" presStyleCnt="6">
        <dgm:presLayoutVars>
          <dgm:bulletEnabled val="1"/>
        </dgm:presLayoutVars>
      </dgm:prSet>
      <dgm:spPr/>
    </dgm:pt>
    <dgm:pt modelId="{81ADCB0E-5E7D-0047-A60C-A401475A420B}" type="pres">
      <dgm:prSet presAssocID="{9647D914-D7B0-4CFA-BB5F-22377EB8026D}" presName="sibTrans" presStyleCnt="0"/>
      <dgm:spPr/>
    </dgm:pt>
    <dgm:pt modelId="{0483CC36-E3C2-3B46-B11F-532EAB7A9D2E}" type="pres">
      <dgm:prSet presAssocID="{90654637-6E3D-4DD6-A316-E9C380285DF3}" presName="node" presStyleLbl="node1" presStyleIdx="3" presStyleCnt="6">
        <dgm:presLayoutVars>
          <dgm:bulletEnabled val="1"/>
        </dgm:presLayoutVars>
      </dgm:prSet>
      <dgm:spPr/>
    </dgm:pt>
    <dgm:pt modelId="{1FD7770A-EEF3-404A-8FA8-2D308669AA5B}" type="pres">
      <dgm:prSet presAssocID="{68762491-226A-4CBB-8D7D-F54369CDD55A}" presName="sibTrans" presStyleCnt="0"/>
      <dgm:spPr/>
    </dgm:pt>
    <dgm:pt modelId="{1DFCD8D1-FBCA-5C45-8922-984B935B19C3}" type="pres">
      <dgm:prSet presAssocID="{287BC1CD-7AC6-4231-952D-2EB130CC7D58}" presName="node" presStyleLbl="node1" presStyleIdx="4" presStyleCnt="6">
        <dgm:presLayoutVars>
          <dgm:bulletEnabled val="1"/>
        </dgm:presLayoutVars>
      </dgm:prSet>
      <dgm:spPr/>
    </dgm:pt>
    <dgm:pt modelId="{AA1ACC52-2D65-D140-8CF3-9AE27139007A}" type="pres">
      <dgm:prSet presAssocID="{D73A886F-9655-40AA-965A-F2C4236AF378}" presName="sibTrans" presStyleCnt="0"/>
      <dgm:spPr/>
    </dgm:pt>
    <dgm:pt modelId="{B636EBAB-AAB8-1045-8229-2C45DFB549E1}" type="pres">
      <dgm:prSet presAssocID="{1D05E386-8919-48CA-A356-02584A9A7798}" presName="node" presStyleLbl="node1" presStyleIdx="5" presStyleCnt="6">
        <dgm:presLayoutVars>
          <dgm:bulletEnabled val="1"/>
        </dgm:presLayoutVars>
      </dgm:prSet>
      <dgm:spPr/>
    </dgm:pt>
  </dgm:ptLst>
  <dgm:cxnLst>
    <dgm:cxn modelId="{BF7DA606-1815-F94A-98C4-FAA4162C372A}" type="presOf" srcId="{7DD6B8D2-C838-4775-93B0-9534440FB694}" destId="{64A0FF55-E1FB-D645-90C2-0A8178931EFC}" srcOrd="0" destOrd="0" presId="urn:microsoft.com/office/officeart/2005/8/layout/default"/>
    <dgm:cxn modelId="{B7688614-C1DD-4AD5-B853-3C88301CF87C}" srcId="{F345656A-67B2-4BB3-9F4A-76299227E659}" destId="{90654637-6E3D-4DD6-A316-E9C380285DF3}" srcOrd="3" destOrd="0" parTransId="{99884D30-98BD-468A-8A18-3243FBE30481}" sibTransId="{68762491-226A-4CBB-8D7D-F54369CDD55A}"/>
    <dgm:cxn modelId="{4D353C30-018F-E74F-AFE5-F17A95BA4676}" type="presOf" srcId="{4BFB540A-1429-435A-82E1-EBFA2E4FDA3C}" destId="{2DAD84A8-C016-4D47-954B-ECA97DE6EE1B}" srcOrd="0" destOrd="0" presId="urn:microsoft.com/office/officeart/2005/8/layout/default"/>
    <dgm:cxn modelId="{0D4FC73A-8833-F645-81DC-AD87E28AED26}" type="presOf" srcId="{1D05E386-8919-48CA-A356-02584A9A7798}" destId="{B636EBAB-AAB8-1045-8229-2C45DFB549E1}" srcOrd="0" destOrd="0" presId="urn:microsoft.com/office/officeart/2005/8/layout/default"/>
    <dgm:cxn modelId="{29AF6143-D2CD-BB47-8226-EED0D3AE0778}" type="presOf" srcId="{F345656A-67B2-4BB3-9F4A-76299227E659}" destId="{15FB624C-EF1B-F34E-AD94-BBB537BE65D8}" srcOrd="0" destOrd="0" presId="urn:microsoft.com/office/officeart/2005/8/layout/default"/>
    <dgm:cxn modelId="{84692052-43DE-5445-8148-5425E32B7C83}" type="presOf" srcId="{287BC1CD-7AC6-4231-952D-2EB130CC7D58}" destId="{1DFCD8D1-FBCA-5C45-8922-984B935B19C3}" srcOrd="0" destOrd="0" presId="urn:microsoft.com/office/officeart/2005/8/layout/default"/>
    <dgm:cxn modelId="{88B0B662-EA74-5845-BFCD-8E1083EA8C3D}" type="presOf" srcId="{90654637-6E3D-4DD6-A316-E9C380285DF3}" destId="{0483CC36-E3C2-3B46-B11F-532EAB7A9D2E}" srcOrd="0" destOrd="0" presId="urn:microsoft.com/office/officeart/2005/8/layout/default"/>
    <dgm:cxn modelId="{D25D80B5-8BBE-4A37-83D7-C8C40BACE1A4}" srcId="{F345656A-67B2-4BB3-9F4A-76299227E659}" destId="{203BBD5F-99B2-418C-8691-F9C9BC6A139D}" srcOrd="1" destOrd="0" parTransId="{821CB18B-4F34-444D-B3C8-685F05FDA8CB}" sibTransId="{173EBEAA-D77A-4ADC-A40C-2E093D344096}"/>
    <dgm:cxn modelId="{7B4213CD-3F01-426C-9556-975F7AF80D06}" srcId="{F345656A-67B2-4BB3-9F4A-76299227E659}" destId="{7DD6B8D2-C838-4775-93B0-9534440FB694}" srcOrd="2" destOrd="0" parTransId="{70A6EF30-D7CD-46FE-9068-83533B532B5B}" sibTransId="{9647D914-D7B0-4CFA-BB5F-22377EB8026D}"/>
    <dgm:cxn modelId="{D1DFBFCD-3514-4252-B287-522A73A6C15D}" srcId="{F345656A-67B2-4BB3-9F4A-76299227E659}" destId="{287BC1CD-7AC6-4231-952D-2EB130CC7D58}" srcOrd="4" destOrd="0" parTransId="{44968E7C-3BED-4BFB-A1C8-7FD40E1AFF75}" sibTransId="{D73A886F-9655-40AA-965A-F2C4236AF378}"/>
    <dgm:cxn modelId="{5A9AE5D8-E9C2-4ED8-BD85-A9BA7844A0E1}" srcId="{F345656A-67B2-4BB3-9F4A-76299227E659}" destId="{1D05E386-8919-48CA-A356-02584A9A7798}" srcOrd="5" destOrd="0" parTransId="{E1719082-C91A-42AD-B942-F881288B0DAE}" sibTransId="{94D3C86B-9A01-4588-9545-25587022BA2D}"/>
    <dgm:cxn modelId="{84F5A4E0-1018-3444-92E9-84901C93BD1A}" type="presOf" srcId="{203BBD5F-99B2-418C-8691-F9C9BC6A139D}" destId="{00BB9328-E51B-A046-8A2B-DE1C0FEE1B28}" srcOrd="0" destOrd="0" presId="urn:microsoft.com/office/officeart/2005/8/layout/default"/>
    <dgm:cxn modelId="{CCFC0CF9-4E8C-460D-BB66-26F1276263FB}" srcId="{F345656A-67B2-4BB3-9F4A-76299227E659}" destId="{4BFB540A-1429-435A-82E1-EBFA2E4FDA3C}" srcOrd="0" destOrd="0" parTransId="{7D7F8561-524E-455F-B01D-881F91DBE5A5}" sibTransId="{E2DD02D4-920D-4D44-B6D2-193FCBC36F28}"/>
    <dgm:cxn modelId="{44212EB2-EBD2-E843-8FAF-4023CC3018DE}" type="presParOf" srcId="{15FB624C-EF1B-F34E-AD94-BBB537BE65D8}" destId="{2DAD84A8-C016-4D47-954B-ECA97DE6EE1B}" srcOrd="0" destOrd="0" presId="urn:microsoft.com/office/officeart/2005/8/layout/default"/>
    <dgm:cxn modelId="{2223B921-F4CE-E14F-BC5E-3ADF5E2498EF}" type="presParOf" srcId="{15FB624C-EF1B-F34E-AD94-BBB537BE65D8}" destId="{D707DF8F-8F59-8E43-856D-23DA488B1571}" srcOrd="1" destOrd="0" presId="urn:microsoft.com/office/officeart/2005/8/layout/default"/>
    <dgm:cxn modelId="{2CC54BF5-90AE-BF4D-B726-F8FEB2B4204C}" type="presParOf" srcId="{15FB624C-EF1B-F34E-AD94-BBB537BE65D8}" destId="{00BB9328-E51B-A046-8A2B-DE1C0FEE1B28}" srcOrd="2" destOrd="0" presId="urn:microsoft.com/office/officeart/2005/8/layout/default"/>
    <dgm:cxn modelId="{0389DDA2-1691-2946-8596-88F24BCAAD3F}" type="presParOf" srcId="{15FB624C-EF1B-F34E-AD94-BBB537BE65D8}" destId="{53ACBBBF-3468-0642-B4E4-CBAAFFEDAE5B}" srcOrd="3" destOrd="0" presId="urn:microsoft.com/office/officeart/2005/8/layout/default"/>
    <dgm:cxn modelId="{0A39C2A7-5C9D-004F-BC9A-67430C04057A}" type="presParOf" srcId="{15FB624C-EF1B-F34E-AD94-BBB537BE65D8}" destId="{64A0FF55-E1FB-D645-90C2-0A8178931EFC}" srcOrd="4" destOrd="0" presId="urn:microsoft.com/office/officeart/2005/8/layout/default"/>
    <dgm:cxn modelId="{CA2537A2-A62A-BC44-BE64-3A6CE0AA6FB9}" type="presParOf" srcId="{15FB624C-EF1B-F34E-AD94-BBB537BE65D8}" destId="{81ADCB0E-5E7D-0047-A60C-A401475A420B}" srcOrd="5" destOrd="0" presId="urn:microsoft.com/office/officeart/2005/8/layout/default"/>
    <dgm:cxn modelId="{F0094757-6826-1244-A0FF-293AF4A0F0C8}" type="presParOf" srcId="{15FB624C-EF1B-F34E-AD94-BBB537BE65D8}" destId="{0483CC36-E3C2-3B46-B11F-532EAB7A9D2E}" srcOrd="6" destOrd="0" presId="urn:microsoft.com/office/officeart/2005/8/layout/default"/>
    <dgm:cxn modelId="{55870488-98B3-D54A-B813-61ADC3BD1EA3}" type="presParOf" srcId="{15FB624C-EF1B-F34E-AD94-BBB537BE65D8}" destId="{1FD7770A-EEF3-404A-8FA8-2D308669AA5B}" srcOrd="7" destOrd="0" presId="urn:microsoft.com/office/officeart/2005/8/layout/default"/>
    <dgm:cxn modelId="{538CB3B0-7846-8B4E-B05A-79473D093867}" type="presParOf" srcId="{15FB624C-EF1B-F34E-AD94-BBB537BE65D8}" destId="{1DFCD8D1-FBCA-5C45-8922-984B935B19C3}" srcOrd="8" destOrd="0" presId="urn:microsoft.com/office/officeart/2005/8/layout/default"/>
    <dgm:cxn modelId="{FB919D27-8CAB-9545-A25C-B5839306A4F6}" type="presParOf" srcId="{15FB624C-EF1B-F34E-AD94-BBB537BE65D8}" destId="{AA1ACC52-2D65-D140-8CF3-9AE27139007A}" srcOrd="9" destOrd="0" presId="urn:microsoft.com/office/officeart/2005/8/layout/default"/>
    <dgm:cxn modelId="{A25C4EDB-ABC9-B142-AB3E-769B1290A357}" type="presParOf" srcId="{15FB624C-EF1B-F34E-AD94-BBB537BE65D8}" destId="{B636EBAB-AAB8-1045-8229-2C45DFB549E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7464C-2C96-9046-AAF3-91EBF78C12E3}">
      <dsp:nvSpPr>
        <dsp:cNvPr id="0" name=""/>
        <dsp:cNvSpPr/>
      </dsp:nvSpPr>
      <dsp:spPr>
        <a:xfrm>
          <a:off x="0" y="186463"/>
          <a:ext cx="4885203"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ma na celu zbadanie relacji między literaturą a filmem od początku istnienia tego nowego medium.</a:t>
          </a:r>
          <a:endParaRPr lang="en-US" sz="2500" kern="1200"/>
        </a:p>
      </dsp:txBody>
      <dsp:txXfrm>
        <a:off x="67110" y="253573"/>
        <a:ext cx="4750983" cy="1240530"/>
      </dsp:txXfrm>
    </dsp:sp>
    <dsp:sp modelId="{4A0E0893-E6D0-7444-849C-7F1FBE960545}">
      <dsp:nvSpPr>
        <dsp:cNvPr id="0" name=""/>
        <dsp:cNvSpPr/>
      </dsp:nvSpPr>
      <dsp:spPr>
        <a:xfrm>
          <a:off x="0" y="1633213"/>
          <a:ext cx="4885203"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Ważna w naszych dyskusjach będzie:</a:t>
          </a:r>
          <a:endParaRPr lang="en-US" sz="2500" kern="1200"/>
        </a:p>
      </dsp:txBody>
      <dsp:txXfrm>
        <a:off x="67110" y="1700323"/>
        <a:ext cx="4750983" cy="1240530"/>
      </dsp:txXfrm>
    </dsp:sp>
    <dsp:sp modelId="{3DB87404-16CE-DB4E-8934-09CD3D39819F}">
      <dsp:nvSpPr>
        <dsp:cNvPr id="0" name=""/>
        <dsp:cNvSpPr/>
      </dsp:nvSpPr>
      <dsp:spPr>
        <a:xfrm>
          <a:off x="0" y="3007963"/>
          <a:ext cx="4885203"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pl-PL" sz="2000" kern="1200"/>
            <a:t>Konstrukcja narracyjna</a:t>
          </a:r>
          <a:endParaRPr lang="en-US" sz="2000" kern="1200"/>
        </a:p>
        <a:p>
          <a:pPr marL="228600" lvl="1" indent="-228600" algn="l" defTabSz="889000">
            <a:lnSpc>
              <a:spcPct val="90000"/>
            </a:lnSpc>
            <a:spcBef>
              <a:spcPct val="0"/>
            </a:spcBef>
            <a:spcAft>
              <a:spcPct val="20000"/>
            </a:spcAft>
            <a:buChar char="•"/>
          </a:pPr>
          <a:r>
            <a:rPr lang="pl-PL" sz="2000" kern="1200"/>
            <a:t>Tłumaczenia intersemiotyczne</a:t>
          </a:r>
          <a:endParaRPr lang="en-US" sz="2000" kern="1200"/>
        </a:p>
        <a:p>
          <a:pPr marL="228600" lvl="1" indent="-228600" algn="l" defTabSz="889000">
            <a:lnSpc>
              <a:spcPct val="90000"/>
            </a:lnSpc>
            <a:spcBef>
              <a:spcPct val="0"/>
            </a:spcBef>
            <a:spcAft>
              <a:spcPct val="20000"/>
            </a:spcAft>
            <a:buChar char="•"/>
          </a:pPr>
          <a:r>
            <a:rPr lang="pl-PL" sz="2000" kern="1200"/>
            <a:t>Teorie adaptacji</a:t>
          </a:r>
          <a:endParaRPr lang="en-US" sz="2000" kern="1200"/>
        </a:p>
        <a:p>
          <a:pPr marL="228600" lvl="1" indent="-228600" algn="l" defTabSz="889000">
            <a:lnSpc>
              <a:spcPct val="90000"/>
            </a:lnSpc>
            <a:spcBef>
              <a:spcPct val="0"/>
            </a:spcBef>
            <a:spcAft>
              <a:spcPct val="20000"/>
            </a:spcAft>
            <a:buChar char="•"/>
          </a:pPr>
          <a:r>
            <a:rPr lang="pl-PL" sz="2000" kern="1200"/>
            <a:t>Wybrane teksty literackie i ich adaptacje</a:t>
          </a:r>
          <a:endParaRPr lang="en-US" sz="2000" kern="1200"/>
        </a:p>
        <a:p>
          <a:pPr marL="228600" lvl="1" indent="-228600" algn="l" defTabSz="889000">
            <a:lnSpc>
              <a:spcPct val="90000"/>
            </a:lnSpc>
            <a:spcBef>
              <a:spcPct val="0"/>
            </a:spcBef>
            <a:spcAft>
              <a:spcPct val="20000"/>
            </a:spcAft>
            <a:buChar char="•"/>
          </a:pPr>
          <a:r>
            <a:rPr lang="pl-PL" sz="2000" kern="1200"/>
            <a:t>Historia literatury poprzez „arcydzieła”</a:t>
          </a:r>
          <a:endParaRPr lang="en-US" sz="2000" kern="1200"/>
        </a:p>
        <a:p>
          <a:pPr marL="228600" lvl="1" indent="-228600" algn="l" defTabSz="889000">
            <a:lnSpc>
              <a:spcPct val="90000"/>
            </a:lnSpc>
            <a:spcBef>
              <a:spcPct val="0"/>
            </a:spcBef>
            <a:spcAft>
              <a:spcPct val="20000"/>
            </a:spcAft>
            <a:buChar char="•"/>
          </a:pPr>
          <a:r>
            <a:rPr lang="pl-PL" sz="2000" kern="1200"/>
            <a:t>Historia adaptacji i jej techniki</a:t>
          </a:r>
          <a:endParaRPr lang="en-US" sz="2000" kern="1200"/>
        </a:p>
        <a:p>
          <a:pPr marL="228600" lvl="1" indent="-228600" algn="l" defTabSz="889000">
            <a:lnSpc>
              <a:spcPct val="90000"/>
            </a:lnSpc>
            <a:spcBef>
              <a:spcPct val="0"/>
            </a:spcBef>
            <a:spcAft>
              <a:spcPct val="20000"/>
            </a:spcAft>
            <a:buChar char="•"/>
          </a:pPr>
          <a:r>
            <a:rPr lang="pl-PL" sz="2000" kern="1200"/>
            <a:t>Interpretacja tekstów literackich / filmowych i wyrażanie opinii</a:t>
          </a:r>
          <a:endParaRPr lang="en-US" sz="2000" kern="1200"/>
        </a:p>
      </dsp:txBody>
      <dsp:txXfrm>
        <a:off x="0" y="3007963"/>
        <a:ext cx="4885203" cy="269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27940-7CC5-B649-903D-743C3916F708}">
      <dsp:nvSpPr>
        <dsp:cNvPr id="0" name=""/>
        <dsp:cNvSpPr/>
      </dsp:nvSpPr>
      <dsp:spPr>
        <a:xfrm>
          <a:off x="155882" y="2646"/>
          <a:ext cx="2177827" cy="13066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Edukacja / Emma Bovary jako bohaterka tragiczna czy śmieszna? Film: Madame Bovary, reż. Claude Chabrol (1991) Book. Gustave Flaubert, Pani Bovary, 1856 </a:t>
          </a:r>
          <a:endParaRPr lang="en-US" sz="1200" kern="1200"/>
        </a:p>
      </dsp:txBody>
      <dsp:txXfrm>
        <a:off x="155882" y="2646"/>
        <a:ext cx="2177827" cy="1306696"/>
      </dsp:txXfrm>
    </dsp:sp>
    <dsp:sp modelId="{32E3ACFC-676E-7749-9CD9-42414C17CEE0}">
      <dsp:nvSpPr>
        <dsp:cNvPr id="0" name=""/>
        <dsp:cNvSpPr/>
      </dsp:nvSpPr>
      <dsp:spPr>
        <a:xfrm>
          <a:off x="2551492" y="2646"/>
          <a:ext cx="2177827" cy="1306696"/>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Kwestia kobiet / Rosja: Historia Anny Kareniny: Cudzołóstwo, macierzyństwo i prawdziwa miłość. Film: Anna Karenina, reż. Joe Wright (2012). Książka: Lew Tołstoj, Anna Karenina, 1878</a:t>
          </a:r>
          <a:endParaRPr lang="en-US" sz="1200" kern="1200"/>
        </a:p>
      </dsp:txBody>
      <dsp:txXfrm>
        <a:off x="2551492" y="2646"/>
        <a:ext cx="2177827" cy="1306696"/>
      </dsp:txXfrm>
    </dsp:sp>
    <dsp:sp modelId="{D1C8CA51-F657-3E4A-82AD-C69B15D3CDD3}">
      <dsp:nvSpPr>
        <dsp:cNvPr id="0" name=""/>
        <dsp:cNvSpPr/>
      </dsp:nvSpPr>
      <dsp:spPr>
        <a:xfrm>
          <a:off x="155882" y="1527125"/>
          <a:ext cx="2177827" cy="1306696"/>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Wojna / Niemcy: Katastrofa I wojny światowej. Film: Na Zachodzie bez zmian Delbert Mann (1979) Książka: Im Westen nichts Neues Ericha Marii Remarque (1929)</a:t>
          </a:r>
          <a:endParaRPr lang="en-US" sz="1200" kern="1200"/>
        </a:p>
      </dsp:txBody>
      <dsp:txXfrm>
        <a:off x="155882" y="1527125"/>
        <a:ext cx="2177827" cy="1306696"/>
      </dsp:txXfrm>
    </dsp:sp>
    <dsp:sp modelId="{1D105CF7-082B-304A-B351-6B826BCCEDE2}">
      <dsp:nvSpPr>
        <dsp:cNvPr id="0" name=""/>
        <dsp:cNvSpPr/>
      </dsp:nvSpPr>
      <dsp:spPr>
        <a:xfrm>
          <a:off x="2551492" y="1527125"/>
          <a:ext cx="2177827" cy="1306696"/>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Język / Dorastanie a dorastanie / Gombrowicz </a:t>
          </a:r>
          <a:endParaRPr lang="en-US" sz="1200" kern="1200"/>
        </a:p>
      </dsp:txBody>
      <dsp:txXfrm>
        <a:off x="2551492" y="1527125"/>
        <a:ext cx="2177827" cy="1306696"/>
      </dsp:txXfrm>
    </dsp:sp>
    <dsp:sp modelId="{C7BADB37-2F58-FE4B-83BA-7BBBF53CCEA2}">
      <dsp:nvSpPr>
        <dsp:cNvPr id="0" name=""/>
        <dsp:cNvSpPr/>
      </dsp:nvSpPr>
      <dsp:spPr>
        <a:xfrm>
          <a:off x="155882" y="3051604"/>
          <a:ext cx="2177827" cy="1306696"/>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Niewyobrażalne / Włochy: Walka o ludzkość: prywatna historia Holokaustu. Film: La vitta e bella (Życie jest piękne), reż. Roberto Begnini (1997). Książka: The End, How I Beat Hitler Rubina Romeo Salmonì (1920-2011)</a:t>
          </a:r>
          <a:endParaRPr lang="en-US" sz="1200" kern="1200"/>
        </a:p>
      </dsp:txBody>
      <dsp:txXfrm>
        <a:off x="155882" y="3051604"/>
        <a:ext cx="2177827" cy="1306696"/>
      </dsp:txXfrm>
    </dsp:sp>
    <dsp:sp modelId="{9ACBF1B4-4B51-444C-9370-5D28630047E8}">
      <dsp:nvSpPr>
        <dsp:cNvPr id="0" name=""/>
        <dsp:cNvSpPr/>
      </dsp:nvSpPr>
      <dsp:spPr>
        <a:xfrm>
          <a:off x="2551492" y="3051604"/>
          <a:ext cx="2177827" cy="1306696"/>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Taboo / Love / Hungary: Another Story of Communism. Film: Another Way (Egymásra nézve, 1982, reż. Karoly Makk). Książka: pół-autobiograficzna powieść „Inna miłość” (Törvényen belül) Erzsebet Galgoczi (1930–1989).</a:t>
          </a:r>
          <a:endParaRPr lang="en-US" sz="1200" kern="1200"/>
        </a:p>
      </dsp:txBody>
      <dsp:txXfrm>
        <a:off x="2551492" y="3051604"/>
        <a:ext cx="2177827" cy="1306696"/>
      </dsp:txXfrm>
    </dsp:sp>
    <dsp:sp modelId="{B5418AD2-8D69-D343-B442-2C351A9931DE}">
      <dsp:nvSpPr>
        <dsp:cNvPr id="0" name=""/>
        <dsp:cNvSpPr/>
      </dsp:nvSpPr>
      <dsp:spPr>
        <a:xfrm>
          <a:off x="155882" y="4576083"/>
          <a:ext cx="2177827" cy="1306696"/>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Morderstwo / Stany Zjednoczone: Morderstwo: Reprezentacja kinowa..</a:t>
          </a:r>
          <a:endParaRPr lang="en-US" sz="1200" kern="1200"/>
        </a:p>
      </dsp:txBody>
      <dsp:txXfrm>
        <a:off x="155882" y="4576083"/>
        <a:ext cx="2177827" cy="1306696"/>
      </dsp:txXfrm>
    </dsp:sp>
    <dsp:sp modelId="{9F0F355B-4595-7D42-9288-6E9C5C44622C}">
      <dsp:nvSpPr>
        <dsp:cNvPr id="0" name=""/>
        <dsp:cNvSpPr/>
      </dsp:nvSpPr>
      <dsp:spPr>
        <a:xfrm>
          <a:off x="2551492" y="4576083"/>
          <a:ext cx="2177827" cy="130669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Youth culture/ Dorota Masłowska versus Xavery Żuławski </a:t>
          </a:r>
          <a:endParaRPr lang="en-US" sz="1200" kern="1200"/>
        </a:p>
      </dsp:txBody>
      <dsp:txXfrm>
        <a:off x="2551492" y="4576083"/>
        <a:ext cx="2177827" cy="1306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60FA9-2B8C-3C45-9C36-D416967622AA}">
      <dsp:nvSpPr>
        <dsp:cNvPr id="0" name=""/>
        <dsp:cNvSpPr/>
      </dsp:nvSpPr>
      <dsp:spPr>
        <a:xfrm>
          <a:off x="0" y="6913"/>
          <a:ext cx="4885203"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a:t>Na zaliczenie oraz egzamin:</a:t>
          </a:r>
          <a:endParaRPr lang="en-US" sz="3500" kern="1200"/>
        </a:p>
      </dsp:txBody>
      <dsp:txXfrm>
        <a:off x="67966" y="74879"/>
        <a:ext cx="4749271" cy="1256367"/>
      </dsp:txXfrm>
    </dsp:sp>
    <dsp:sp modelId="{0BCA5C70-7C97-7E49-AE27-6058F9D48ED0}">
      <dsp:nvSpPr>
        <dsp:cNvPr id="0" name=""/>
        <dsp:cNvSpPr/>
      </dsp:nvSpPr>
      <dsp:spPr>
        <a:xfrm>
          <a:off x="0" y="1500013"/>
          <a:ext cx="4885203" cy="13922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a:t>Pracę po zajęciach przez e-platfomę</a:t>
          </a:r>
          <a:endParaRPr lang="en-US" sz="3500" kern="1200"/>
        </a:p>
      </dsp:txBody>
      <dsp:txXfrm>
        <a:off x="67966" y="1567979"/>
        <a:ext cx="4749271" cy="1256367"/>
      </dsp:txXfrm>
    </dsp:sp>
    <dsp:sp modelId="{07A0BA88-97F2-EB49-A0B6-3164E8AD1C82}">
      <dsp:nvSpPr>
        <dsp:cNvPr id="0" name=""/>
        <dsp:cNvSpPr/>
      </dsp:nvSpPr>
      <dsp:spPr>
        <a:xfrm>
          <a:off x="0" y="2993113"/>
          <a:ext cx="4885203" cy="13922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a:t>Obecność</a:t>
          </a:r>
          <a:endParaRPr lang="en-US" sz="3500" kern="1200"/>
        </a:p>
      </dsp:txBody>
      <dsp:txXfrm>
        <a:off x="67966" y="3061079"/>
        <a:ext cx="4749271" cy="1256367"/>
      </dsp:txXfrm>
    </dsp:sp>
    <dsp:sp modelId="{09B84443-0B4D-DF4F-B9B7-757923FB794A}">
      <dsp:nvSpPr>
        <dsp:cNvPr id="0" name=""/>
        <dsp:cNvSpPr/>
      </dsp:nvSpPr>
      <dsp:spPr>
        <a:xfrm>
          <a:off x="0" y="4486213"/>
          <a:ext cx="488520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pl-PL" sz="3500" kern="1200"/>
            <a:t>Spotkanie egzaminacyjne </a:t>
          </a:r>
          <a:endParaRPr lang="en-US" sz="3500" kern="1200"/>
        </a:p>
      </dsp:txBody>
      <dsp:txXfrm>
        <a:off x="67966" y="4554179"/>
        <a:ext cx="4749271" cy="1256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46C1B-B4FC-E943-8261-C112C08D6E09}">
      <dsp:nvSpPr>
        <dsp:cNvPr id="0" name=""/>
        <dsp:cNvSpPr/>
      </dsp:nvSpPr>
      <dsp:spPr>
        <a:xfrm>
          <a:off x="0" y="252193"/>
          <a:ext cx="4885203"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a:t>Ostatnia adaptacja filmowa, którą widziałeś?</a:t>
          </a:r>
          <a:endParaRPr lang="en-US" sz="3100" kern="1200"/>
        </a:p>
      </dsp:txBody>
      <dsp:txXfrm>
        <a:off x="84655" y="336848"/>
        <a:ext cx="4715893" cy="1564849"/>
      </dsp:txXfrm>
    </dsp:sp>
    <dsp:sp modelId="{70C75F48-8975-6646-A296-F76008D2C1BA}">
      <dsp:nvSpPr>
        <dsp:cNvPr id="0" name=""/>
        <dsp:cNvSpPr/>
      </dsp:nvSpPr>
      <dsp:spPr>
        <a:xfrm>
          <a:off x="0" y="2075633"/>
          <a:ext cx="4885203" cy="17341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a:t>Czy ma dla Ciebie znaczenie to, że film jest adaptacją powieści, czy nie?</a:t>
          </a:r>
          <a:endParaRPr lang="en-US" sz="3100" kern="1200"/>
        </a:p>
      </dsp:txBody>
      <dsp:txXfrm>
        <a:off x="84655" y="2160288"/>
        <a:ext cx="4715893" cy="1564849"/>
      </dsp:txXfrm>
    </dsp:sp>
    <dsp:sp modelId="{9D1911CB-DFBF-494B-8B23-78B7858D1C16}">
      <dsp:nvSpPr>
        <dsp:cNvPr id="0" name=""/>
        <dsp:cNvSpPr/>
      </dsp:nvSpPr>
      <dsp:spPr>
        <a:xfrm>
          <a:off x="0" y="3899072"/>
          <a:ext cx="4885203" cy="17341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a:t>Twoje największe rozczarowanie w relacji książka-film?</a:t>
          </a:r>
          <a:endParaRPr lang="en-US" sz="3100" kern="1200"/>
        </a:p>
      </dsp:txBody>
      <dsp:txXfrm>
        <a:off x="84655" y="3983727"/>
        <a:ext cx="4715893" cy="1564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DDDE-F5E9-1D46-8ABF-107B76A7A93A}">
      <dsp:nvSpPr>
        <dsp:cNvPr id="0" name=""/>
        <dsp:cNvSpPr/>
      </dsp:nvSpPr>
      <dsp:spPr>
        <a:xfrm>
          <a:off x="0" y="85213"/>
          <a:ext cx="4885203"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1). Uznane przeniesienie rozpoznawalnej innej pracy lub prac</a:t>
          </a:r>
          <a:endParaRPr lang="en-US" sz="2500" kern="1200"/>
        </a:p>
      </dsp:txBody>
      <dsp:txXfrm>
        <a:off x="67110" y="152323"/>
        <a:ext cx="4750983" cy="1240530"/>
      </dsp:txXfrm>
    </dsp:sp>
    <dsp:sp modelId="{34FF1018-231C-3D43-B843-24BC850D2397}">
      <dsp:nvSpPr>
        <dsp:cNvPr id="0" name=""/>
        <dsp:cNvSpPr/>
      </dsp:nvSpPr>
      <dsp:spPr>
        <a:xfrm>
          <a:off x="0" y="1531963"/>
          <a:ext cx="4885203" cy="1374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2). Akt tworzenia i interpretacji lub zawłaszczenia / czasami - ratowania</a:t>
          </a:r>
          <a:endParaRPr lang="en-US" sz="2500" kern="1200"/>
        </a:p>
      </dsp:txBody>
      <dsp:txXfrm>
        <a:off x="67110" y="1599073"/>
        <a:ext cx="4750983" cy="1240530"/>
      </dsp:txXfrm>
    </dsp:sp>
    <dsp:sp modelId="{D5B7043F-5070-C445-949A-4DFA9E599BC1}">
      <dsp:nvSpPr>
        <dsp:cNvPr id="0" name=""/>
        <dsp:cNvSpPr/>
      </dsp:nvSpPr>
      <dsp:spPr>
        <a:xfrm>
          <a:off x="0" y="2978713"/>
          <a:ext cx="4885203" cy="1374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3). Rozszerzone intertekstowe zaangażowanie w pracę adaptowania</a:t>
          </a:r>
          <a:endParaRPr lang="en-US" sz="2500" kern="1200"/>
        </a:p>
      </dsp:txBody>
      <dsp:txXfrm>
        <a:off x="67110" y="3045823"/>
        <a:ext cx="4750983" cy="1240530"/>
      </dsp:txXfrm>
    </dsp:sp>
    <dsp:sp modelId="{BF4AE1F7-6EC2-EC4F-B411-4C186E94F34A}">
      <dsp:nvSpPr>
        <dsp:cNvPr id="0" name=""/>
        <dsp:cNvSpPr/>
      </dsp:nvSpPr>
      <dsp:spPr>
        <a:xfrm>
          <a:off x="0" y="4425463"/>
          <a:ext cx="4885203"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(Linda Hutcheon 2013, 8)</a:t>
          </a:r>
          <a:endParaRPr lang="en-US" sz="2500" kern="1200"/>
        </a:p>
      </dsp:txBody>
      <dsp:txXfrm>
        <a:off x="67110" y="4492573"/>
        <a:ext cx="4750983" cy="1240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48B85-A9BE-F048-AC3C-11B3D876449B}">
      <dsp:nvSpPr>
        <dsp:cNvPr id="0" name=""/>
        <dsp:cNvSpPr/>
      </dsp:nvSpPr>
      <dsp:spPr>
        <a:xfrm>
          <a:off x="0" y="845713"/>
          <a:ext cx="488520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Popularność (Steven King, JK Rowling)</a:t>
          </a:r>
        </a:p>
      </dsp:txBody>
      <dsp:txXfrm>
        <a:off x="48547" y="894260"/>
        <a:ext cx="4788109" cy="897406"/>
      </dsp:txXfrm>
    </dsp:sp>
    <dsp:sp modelId="{A27B93E4-6064-8845-AB5B-EB88EAD13112}">
      <dsp:nvSpPr>
        <dsp:cNvPr id="0" name=""/>
        <dsp:cNvSpPr/>
      </dsp:nvSpPr>
      <dsp:spPr>
        <a:xfrm>
          <a:off x="0" y="1912213"/>
          <a:ext cx="4885203" cy="9945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Dobra fabuła (powieści Agatha Christies)</a:t>
          </a:r>
        </a:p>
      </dsp:txBody>
      <dsp:txXfrm>
        <a:off x="48547" y="1960760"/>
        <a:ext cx="4788109" cy="897406"/>
      </dsp:txXfrm>
    </dsp:sp>
    <dsp:sp modelId="{B79EED8E-F7C7-F348-84D8-3585F88743EC}">
      <dsp:nvSpPr>
        <dsp:cNvPr id="0" name=""/>
        <dsp:cNvSpPr/>
      </dsp:nvSpPr>
      <dsp:spPr>
        <a:xfrm>
          <a:off x="0" y="2978713"/>
          <a:ext cx="4885203" cy="9945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Unikalna historia (zwykle powszechnie rozpoznawane prace)</a:t>
          </a:r>
        </a:p>
      </dsp:txBody>
      <dsp:txXfrm>
        <a:off x="48547" y="3027260"/>
        <a:ext cx="4788109" cy="897406"/>
      </dsp:txXfrm>
    </dsp:sp>
    <dsp:sp modelId="{47D486DA-EF8F-6C4F-8096-8ACA8D360635}">
      <dsp:nvSpPr>
        <dsp:cNvPr id="0" name=""/>
        <dsp:cNvSpPr/>
      </dsp:nvSpPr>
      <dsp:spPr>
        <a:xfrm>
          <a:off x="0" y="4045213"/>
          <a:ext cx="4885203"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Petycja od czytelników</a:t>
          </a:r>
        </a:p>
      </dsp:txBody>
      <dsp:txXfrm>
        <a:off x="48547" y="4093760"/>
        <a:ext cx="4788109" cy="897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D84A8-C016-4D47-954B-ECA97DE6EE1B}">
      <dsp:nvSpPr>
        <dsp:cNvPr id="0" name=""/>
        <dsp:cNvSpPr/>
      </dsp:nvSpPr>
      <dsp:spPr>
        <a:xfrm>
          <a:off x="603" y="595841"/>
          <a:ext cx="2352529" cy="1411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Jasno zdefiniowana koncepcja;</a:t>
          </a:r>
          <a:endParaRPr lang="en-US" sz="1500" kern="1200"/>
        </a:p>
      </dsp:txBody>
      <dsp:txXfrm>
        <a:off x="603" y="595841"/>
        <a:ext cx="2352529" cy="1411517"/>
      </dsp:txXfrm>
    </dsp:sp>
    <dsp:sp modelId="{00BB9328-E51B-A046-8A2B-DE1C0FEE1B28}">
      <dsp:nvSpPr>
        <dsp:cNvPr id="0" name=""/>
        <dsp:cNvSpPr/>
      </dsp:nvSpPr>
      <dsp:spPr>
        <a:xfrm>
          <a:off x="2588385" y="595841"/>
          <a:ext cx="2352529" cy="14115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Szacunek dla materiału źródłowego;</a:t>
          </a:r>
          <a:endParaRPr lang="en-US" sz="1500" kern="1200"/>
        </a:p>
      </dsp:txBody>
      <dsp:txXfrm>
        <a:off x="2588385" y="595841"/>
        <a:ext cx="2352529" cy="1411517"/>
      </dsp:txXfrm>
    </dsp:sp>
    <dsp:sp modelId="{64A0FF55-E1FB-D645-90C2-0A8178931EFC}">
      <dsp:nvSpPr>
        <dsp:cNvPr id="0" name=""/>
        <dsp:cNvSpPr/>
      </dsp:nvSpPr>
      <dsp:spPr>
        <a:xfrm>
          <a:off x="603" y="2242612"/>
          <a:ext cx="2352529" cy="14115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Umiejętność wyboru tego, co należy pominąć;</a:t>
          </a:r>
          <a:endParaRPr lang="en-US" sz="1500" kern="1200"/>
        </a:p>
      </dsp:txBody>
      <dsp:txXfrm>
        <a:off x="603" y="2242612"/>
        <a:ext cx="2352529" cy="1411517"/>
      </dsp:txXfrm>
    </dsp:sp>
    <dsp:sp modelId="{0483CC36-E3C2-3B46-B11F-532EAB7A9D2E}">
      <dsp:nvSpPr>
        <dsp:cNvPr id="0" name=""/>
        <dsp:cNvSpPr/>
      </dsp:nvSpPr>
      <dsp:spPr>
        <a:xfrm>
          <a:off x="2588385" y="2242612"/>
          <a:ext cx="2352529" cy="14115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Dokładne przedstawienie (zgodne z koncepcją)</a:t>
          </a:r>
          <a:endParaRPr lang="en-US" sz="1500" kern="1200"/>
        </a:p>
      </dsp:txBody>
      <dsp:txXfrm>
        <a:off x="2588385" y="2242612"/>
        <a:ext cx="2352529" cy="1411517"/>
      </dsp:txXfrm>
    </dsp:sp>
    <dsp:sp modelId="{1DFCD8D1-FBCA-5C45-8922-984B935B19C3}">
      <dsp:nvSpPr>
        <dsp:cNvPr id="0" name=""/>
        <dsp:cNvSpPr/>
      </dsp:nvSpPr>
      <dsp:spPr>
        <a:xfrm>
          <a:off x="603" y="3889383"/>
          <a:ext cx="2352529" cy="14115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Równowaga w formie</a:t>
          </a:r>
          <a:endParaRPr lang="en-US" sz="1500" kern="1200"/>
        </a:p>
      </dsp:txBody>
      <dsp:txXfrm>
        <a:off x="603" y="3889383"/>
        <a:ext cx="2352529" cy="1411517"/>
      </dsp:txXfrm>
    </dsp:sp>
    <dsp:sp modelId="{B636EBAB-AAB8-1045-8229-2C45DFB549E1}">
      <dsp:nvSpPr>
        <dsp:cNvPr id="0" name=""/>
        <dsp:cNvSpPr/>
      </dsp:nvSpPr>
      <dsp:spPr>
        <a:xfrm>
          <a:off x="2588385" y="3889383"/>
          <a:ext cx="2352529" cy="1411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a:t>Możliwość odwołania się do odbiorców, którzy nie czytali książki (przykład negatywny: Anna Karenina, reż. Joe Wright 2012)</a:t>
          </a:r>
          <a:endParaRPr lang="en-US" sz="1500" kern="1200"/>
        </a:p>
      </dsp:txBody>
      <dsp:txXfrm>
        <a:off x="2588385" y="3889383"/>
        <a:ext cx="2352529" cy="1411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259247-2FDB-4946-BF23-2913750366B8}" type="datetimeFigureOut">
              <a:rPr lang="en-US" smtClean="0"/>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5D5BD2-863B-9543-96B2-1404753CFB20}" type="slidenum">
              <a:rPr lang="en-US" smtClean="0"/>
              <a:t>‹#›</a:t>
            </a:fld>
            <a:endParaRPr lang="en-US"/>
          </a:p>
        </p:txBody>
      </p:sp>
    </p:spTree>
    <p:extLst>
      <p:ext uri="{BB962C8B-B14F-4D97-AF65-F5344CB8AC3E}">
        <p14:creationId xmlns:p14="http://schemas.microsoft.com/office/powerpoint/2010/main" val="3923268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99680-8F67-8C4B-8DD7-EAE114FC31B4}" type="datetimeFigureOut">
              <a:rPr lang="en-US" smtClean="0"/>
              <a:t>3/31/20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D9ADC-4A6C-F04C-957A-757139F5432B}" type="slidenum">
              <a:rPr lang="en-US" smtClean="0"/>
              <a:t>‹#›</a:t>
            </a:fld>
            <a:endParaRPr lang="en-US"/>
          </a:p>
        </p:txBody>
      </p:sp>
    </p:spTree>
    <p:extLst>
      <p:ext uri="{BB962C8B-B14F-4D97-AF65-F5344CB8AC3E}">
        <p14:creationId xmlns:p14="http://schemas.microsoft.com/office/powerpoint/2010/main" val="1560987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D9ADC-4A6C-F04C-957A-757139F5432B}" type="slidenum">
              <a:rPr lang="en-US" smtClean="0"/>
              <a:t>6</a:t>
            </a:fld>
            <a:endParaRPr lang="en-US"/>
          </a:p>
        </p:txBody>
      </p:sp>
    </p:spTree>
    <p:extLst>
      <p:ext uri="{BB962C8B-B14F-4D97-AF65-F5344CB8AC3E}">
        <p14:creationId xmlns:p14="http://schemas.microsoft.com/office/powerpoint/2010/main" val="338494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D9ADC-4A6C-F04C-957A-757139F5432B}" type="slidenum">
              <a:rPr lang="en-US" smtClean="0"/>
              <a:t>19</a:t>
            </a:fld>
            <a:endParaRPr lang="en-US"/>
          </a:p>
        </p:txBody>
      </p:sp>
    </p:spTree>
    <p:extLst>
      <p:ext uri="{BB962C8B-B14F-4D97-AF65-F5344CB8AC3E}">
        <p14:creationId xmlns:p14="http://schemas.microsoft.com/office/powerpoint/2010/main" val="329545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87A1-DEF5-7E45-A731-7B24C84F61E5}"/>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4AD94D46-08B1-7F4A-8F6B-6031AD4F7CE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03F2368-E259-1C43-90F7-92525BB600FD}"/>
              </a:ext>
            </a:extLst>
          </p:cNvPr>
          <p:cNvSpPr>
            <a:spLocks noGrp="1"/>
          </p:cNvSpPr>
          <p:nvPr>
            <p:ph type="dt" sz="half" idx="10"/>
          </p:nvPr>
        </p:nvSpPr>
        <p:spPr/>
        <p:txBody>
          <a:bodyPr/>
          <a:lstStyle/>
          <a:p>
            <a:fld id="{BC46148E-011C-C94B-8A7F-3E215418BFC3}" type="datetime1">
              <a:rPr lang="en-GB" smtClean="0"/>
              <a:t>31/03/2020</a:t>
            </a:fld>
            <a:endParaRPr lang="en-US"/>
          </a:p>
        </p:txBody>
      </p:sp>
      <p:sp>
        <p:nvSpPr>
          <p:cNvPr id="5" name="Footer Placeholder 4">
            <a:extLst>
              <a:ext uri="{FF2B5EF4-FFF2-40B4-BE49-F238E27FC236}">
                <a16:creationId xmlns:a16="http://schemas.microsoft.com/office/drawing/2014/main" id="{62D1A212-7810-5146-8B14-5BF8AAA97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CA807-3218-3B4B-B527-EA5913A03057}"/>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232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859-0CFE-6046-BD1E-1682AE121C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ABC134-8FDD-AB4F-B83F-A92A32CF94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0F076D-49B2-2649-9037-3C87F057A482}"/>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5" name="Footer Placeholder 4">
            <a:extLst>
              <a:ext uri="{FF2B5EF4-FFF2-40B4-BE49-F238E27FC236}">
                <a16:creationId xmlns:a16="http://schemas.microsoft.com/office/drawing/2014/main" id="{159C290F-7BEC-FC4E-8F77-DEDCBAF44C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72EDB5-C732-414D-8E07-F9B1CD880B51}"/>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1637534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074EF-61DF-D64F-BDC8-FBDAE6AC7AEF}"/>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CF1B3A-EAB2-6747-AC12-627DD55D7F3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E485E8-76EC-FC47-B59F-3C337987B645}"/>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5" name="Footer Placeholder 4">
            <a:extLst>
              <a:ext uri="{FF2B5EF4-FFF2-40B4-BE49-F238E27FC236}">
                <a16:creationId xmlns:a16="http://schemas.microsoft.com/office/drawing/2014/main" id="{FE0CF49D-E781-2B4C-BCA5-7F74FD2F0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05225-98B0-8649-B7D6-5F002620A907}"/>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823526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18CE-E844-2F4E-A9DA-B79A7E04DC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A13C83-108E-5D43-A26A-EE584C9721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FBE0EE-6A04-D84A-A866-D9EBB1205256}"/>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5" name="Footer Placeholder 4">
            <a:extLst>
              <a:ext uri="{FF2B5EF4-FFF2-40B4-BE49-F238E27FC236}">
                <a16:creationId xmlns:a16="http://schemas.microsoft.com/office/drawing/2014/main" id="{CAD49598-44C2-5C44-AAB4-11DCD5C098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A5FF9-539C-984D-873B-CD5A4EFF7A3D}"/>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910223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D6A8-96C3-954E-B6AA-02303FD6253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655CBC-CEC8-044A-98DF-FD70F5AEABF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B42D53-C332-884C-AF37-16161B735C52}"/>
              </a:ext>
            </a:extLst>
          </p:cNvPr>
          <p:cNvSpPr>
            <a:spLocks noGrp="1"/>
          </p:cNvSpPr>
          <p:nvPr>
            <p:ph type="dt" sz="half" idx="10"/>
          </p:nvPr>
        </p:nvSpPr>
        <p:spPr/>
        <p:txBody>
          <a:bodyPr/>
          <a:lstStyle/>
          <a:p>
            <a:fld id="{7F5A803A-3906-854E-9A97-7E88CF57E243}" type="datetime1">
              <a:rPr lang="en-GB" smtClean="0"/>
              <a:t>31/03/2020</a:t>
            </a:fld>
            <a:endParaRPr lang="en-US"/>
          </a:p>
        </p:txBody>
      </p:sp>
      <p:sp>
        <p:nvSpPr>
          <p:cNvPr id="5" name="Footer Placeholder 4">
            <a:extLst>
              <a:ext uri="{FF2B5EF4-FFF2-40B4-BE49-F238E27FC236}">
                <a16:creationId xmlns:a16="http://schemas.microsoft.com/office/drawing/2014/main" id="{7A84B926-202F-EF4D-BF92-01FFAA60F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28520-BDCD-6948-87F4-A1DA3F13FC83}"/>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98137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0DC5-1C63-E342-B9D5-D75528740D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DADFF5-11C7-A541-90D9-1DF2473A03F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62C3D3-29EA-E647-A98D-9202C5CC28B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E2EF10F-8E46-1748-A563-DFBC4AA965D3}"/>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6" name="Footer Placeholder 5">
            <a:extLst>
              <a:ext uri="{FF2B5EF4-FFF2-40B4-BE49-F238E27FC236}">
                <a16:creationId xmlns:a16="http://schemas.microsoft.com/office/drawing/2014/main" id="{6DE6EC1F-985E-404A-B923-E2A60FAFBA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0044A-59BA-FD4C-B1EE-12B219612696}"/>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630040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2D6A-CBED-7A42-BE45-2630C51DC212}"/>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01CF89-1E6B-8D4E-96E7-85744D3690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DCC12AB-F39D-7345-B098-CCB2D334B66A}"/>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020FC2-D8A9-EB42-A9CB-F33AFD673C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6F9F132-A98A-BE47-9836-BC1A48526CBD}"/>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B6AC79-4BD2-1149-9220-C57703E4E06F}"/>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8" name="Footer Placeholder 7">
            <a:extLst>
              <a:ext uri="{FF2B5EF4-FFF2-40B4-BE49-F238E27FC236}">
                <a16:creationId xmlns:a16="http://schemas.microsoft.com/office/drawing/2014/main" id="{4A8762F6-342A-8A42-BC7C-4C2EC227FD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96C1A3-7745-1140-8B00-C9865380E33A}"/>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08285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8714-05AD-7D44-A261-25124A43E8D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CD02138-DFE6-3F48-A141-85ED1DE0D0FA}"/>
              </a:ext>
            </a:extLst>
          </p:cNvPr>
          <p:cNvSpPr>
            <a:spLocks noGrp="1"/>
          </p:cNvSpPr>
          <p:nvPr>
            <p:ph type="dt" sz="half" idx="10"/>
          </p:nvPr>
        </p:nvSpPr>
        <p:spPr/>
        <p:txBody>
          <a:bodyPr/>
          <a:lstStyle/>
          <a:p>
            <a:fld id="{9F8814D1-8115-DE46-864C-BF10D26D78D2}" type="datetime1">
              <a:rPr lang="en-GB" smtClean="0"/>
              <a:t>31/03/2020</a:t>
            </a:fld>
            <a:endParaRPr lang="en-US"/>
          </a:p>
        </p:txBody>
      </p:sp>
      <p:sp>
        <p:nvSpPr>
          <p:cNvPr id="4" name="Footer Placeholder 3">
            <a:extLst>
              <a:ext uri="{FF2B5EF4-FFF2-40B4-BE49-F238E27FC236}">
                <a16:creationId xmlns:a16="http://schemas.microsoft.com/office/drawing/2014/main" id="{415AC3E4-4F82-6C46-806D-D4E5BB04A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36B0B-6E10-8445-9F27-2622005A5ED5}"/>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15327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CCEF9-B804-9C4D-9584-5EE2E7B42CDE}"/>
              </a:ext>
            </a:extLst>
          </p:cNvPr>
          <p:cNvSpPr>
            <a:spLocks noGrp="1"/>
          </p:cNvSpPr>
          <p:nvPr>
            <p:ph type="dt" sz="half" idx="10"/>
          </p:nvPr>
        </p:nvSpPr>
        <p:spPr/>
        <p:txBody>
          <a:bodyPr/>
          <a:lstStyle/>
          <a:p>
            <a:fld id="{CCF0CCC4-510E-3D48-8AC1-80E8F26450C9}" type="datetime1">
              <a:rPr lang="en-GB" smtClean="0"/>
              <a:t>31/03/2020</a:t>
            </a:fld>
            <a:endParaRPr lang="en-US"/>
          </a:p>
        </p:txBody>
      </p:sp>
      <p:sp>
        <p:nvSpPr>
          <p:cNvPr id="3" name="Footer Placeholder 2">
            <a:extLst>
              <a:ext uri="{FF2B5EF4-FFF2-40B4-BE49-F238E27FC236}">
                <a16:creationId xmlns:a16="http://schemas.microsoft.com/office/drawing/2014/main" id="{5DF21BDE-918E-DD47-94C4-0B74FC0C0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D4CA62-C3F5-B043-8EFB-8AD18FC650E2}"/>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26296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19EE-167A-814F-8CDF-00207E11BE1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217EED6-EAC2-AC41-AF8A-747AB4B65C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3249D9-9BFA-D040-952B-DD467FFCA2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37BD032-7F6E-DD4E-9668-79CD84DC346D}"/>
              </a:ext>
            </a:extLst>
          </p:cNvPr>
          <p:cNvSpPr>
            <a:spLocks noGrp="1"/>
          </p:cNvSpPr>
          <p:nvPr>
            <p:ph type="dt" sz="half" idx="10"/>
          </p:nvPr>
        </p:nvSpPr>
        <p:spPr/>
        <p:txBody>
          <a:bodyPr/>
          <a:lstStyle/>
          <a:p>
            <a:fld id="{C8B26FBF-63F6-2047-8731-32ED8A74CB72}" type="datetime1">
              <a:rPr lang="en-GB" smtClean="0"/>
              <a:t>31/03/2020</a:t>
            </a:fld>
            <a:endParaRPr lang="en-US"/>
          </a:p>
        </p:txBody>
      </p:sp>
      <p:sp>
        <p:nvSpPr>
          <p:cNvPr id="6" name="Footer Placeholder 5">
            <a:extLst>
              <a:ext uri="{FF2B5EF4-FFF2-40B4-BE49-F238E27FC236}">
                <a16:creationId xmlns:a16="http://schemas.microsoft.com/office/drawing/2014/main" id="{8D2A4812-1A07-B341-BDD9-701D12DDD3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9C52A9-B62C-614C-B034-FD1CAFB0E2CE}"/>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259962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E90-1DA7-A743-908C-87C753D5D39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6116813-229C-4645-B80B-D756375ADE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06C9633-E89C-5348-8427-AE2786ACCC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F65CD3C-3DE2-604F-87EE-D59C0F0FE8F6}"/>
              </a:ext>
            </a:extLst>
          </p:cNvPr>
          <p:cNvSpPr>
            <a:spLocks noGrp="1"/>
          </p:cNvSpPr>
          <p:nvPr>
            <p:ph type="dt" sz="half" idx="10"/>
          </p:nvPr>
        </p:nvSpPr>
        <p:spPr/>
        <p:txBody>
          <a:bodyPr/>
          <a:lstStyle/>
          <a:p>
            <a:fld id="{18308929-C9A5-5741-9578-CB68C7F5206B}" type="datetime1">
              <a:rPr lang="en-GB" smtClean="0"/>
              <a:t>31/03/2020</a:t>
            </a:fld>
            <a:endParaRPr lang="en-US"/>
          </a:p>
        </p:txBody>
      </p:sp>
      <p:sp>
        <p:nvSpPr>
          <p:cNvPr id="6" name="Footer Placeholder 5">
            <a:extLst>
              <a:ext uri="{FF2B5EF4-FFF2-40B4-BE49-F238E27FC236}">
                <a16:creationId xmlns:a16="http://schemas.microsoft.com/office/drawing/2014/main" id="{C5C8BEEA-1C5C-234A-8AE9-B63CEAE66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91E4D8-BA99-7F45-B4D6-431EBC5A9403}"/>
              </a:ext>
            </a:extLst>
          </p:cNvPr>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5589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DE80D-8D35-DC4C-B995-74132D2558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3E45F2-18EE-824B-BC30-2AB246460D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0B9E9E-14A5-EC41-96D2-DE650A516A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B26FBF-63F6-2047-8731-32ED8A74CB72}" type="datetime1">
              <a:rPr lang="en-GB" smtClean="0"/>
              <a:t>31/03/2020</a:t>
            </a:fld>
            <a:endParaRPr lang="en-US"/>
          </a:p>
        </p:txBody>
      </p:sp>
      <p:sp>
        <p:nvSpPr>
          <p:cNvPr id="5" name="Footer Placeholder 4">
            <a:extLst>
              <a:ext uri="{FF2B5EF4-FFF2-40B4-BE49-F238E27FC236}">
                <a16:creationId xmlns:a16="http://schemas.microsoft.com/office/drawing/2014/main" id="{FA6A314F-35E9-EC4A-A03F-09AA532F23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3BB2F0-C6D2-A749-BAC9-B1F0152180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105334423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u.chowaniec@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mffCrlgY-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mSdTl4fYyL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5WrgMUXlgMw" TargetMode="Externa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hyperlink" Target="https://www.youtube.com/watch?v=ZkQP19Ebzhw"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ninateka.pl/film/aria-diva-30-minut-studio-munka?fbclid=IwAR3aRlGVwZZt0v_-DvLCXu7h-yCXg2S4mZW2Jm5x7wSYqVueRSzi-qq87a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ilmadaptationtalks.weebly.com/adaptacje-filmowe.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www.shortlist.com/entertainment/films/40-best-film-adaptations/84766"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sensja.pl/film/publicystyka/tekst.html?id=12163&amp;strona=5#strony" TargetMode="External"/><Relationship Id="rId1" Type="http://schemas.openxmlformats.org/officeDocument/2006/relationships/slideLayout" Target="../slideLayouts/slideLayout4.xml"/><Relationship Id="rId4" Type="http://schemas.openxmlformats.org/officeDocument/2006/relationships/hyperlink" Target="https://www.youtube.com/watch?v=e0n4RpaoLx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b-CMtKhTl0" TargetMode="External"/><Relationship Id="rId2" Type="http://schemas.openxmlformats.org/officeDocument/2006/relationships/hyperlink" Target="http://magdalipiec.pl/wp-content/uploads/2013/09/Orwell-George-Folwark-Zwierz&#281;cy.pdf"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76" y="1395412"/>
            <a:ext cx="8687934" cy="1470025"/>
          </a:xfrm>
        </p:spPr>
        <p:txBody>
          <a:bodyPr>
            <a:normAutofit/>
          </a:bodyPr>
          <a:lstStyle/>
          <a:p>
            <a:r>
              <a:rPr lang="en-US" sz="4400" dirty="0" err="1"/>
              <a:t>Adaptacje</a:t>
            </a:r>
            <a:r>
              <a:rPr lang="en-US" sz="4400" dirty="0"/>
              <a:t> </a:t>
            </a:r>
            <a:r>
              <a:rPr lang="en-US" sz="4400" dirty="0" err="1"/>
              <a:t>filmowe</a:t>
            </a:r>
            <a:r>
              <a:rPr lang="en-US" sz="4400" dirty="0"/>
              <a:t>, </a:t>
            </a:r>
            <a:r>
              <a:rPr lang="en-US" sz="4400" dirty="0" err="1"/>
              <a:t>czyli</a:t>
            </a:r>
            <a:endParaRPr lang="en-US" sz="4400" dirty="0"/>
          </a:p>
        </p:txBody>
      </p:sp>
      <p:sp>
        <p:nvSpPr>
          <p:cNvPr id="3" name="Subtitle 2"/>
          <p:cNvSpPr>
            <a:spLocks noGrp="1"/>
          </p:cNvSpPr>
          <p:nvPr>
            <p:ph type="subTitle" idx="1"/>
          </p:nvPr>
        </p:nvSpPr>
        <p:spPr>
          <a:xfrm>
            <a:off x="1371600" y="3886199"/>
            <a:ext cx="6400800" cy="1063753"/>
          </a:xfrm>
        </p:spPr>
        <p:txBody>
          <a:bodyPr>
            <a:normAutofit/>
          </a:bodyPr>
          <a:lstStyle/>
          <a:p>
            <a:r>
              <a:rPr lang="en-US" dirty="0" err="1"/>
              <a:t>Urszula</a:t>
            </a:r>
            <a:r>
              <a:rPr lang="en-US" dirty="0"/>
              <a:t> (Ula) Chowaniec, prof. KA AFM</a:t>
            </a:r>
          </a:p>
          <a:p>
            <a:r>
              <a:rPr lang="en-US" dirty="0">
                <a:solidFill>
                  <a:schemeClr val="accent2">
                    <a:lumMod val="60000"/>
                    <a:lumOff val="40000"/>
                  </a:schemeClr>
                </a:solidFill>
                <a:hlinkClick r:id="rId2"/>
              </a:rPr>
              <a:t>u.chowaniec@gmail.com</a:t>
            </a:r>
            <a:r>
              <a:rPr lang="en-US" dirty="0">
                <a:solidFill>
                  <a:schemeClr val="accent2">
                    <a:lumMod val="60000"/>
                    <a:lumOff val="40000"/>
                  </a:schemeClr>
                </a:solidFill>
              </a:rPr>
              <a:t>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1</a:t>
            </a:fld>
            <a:endParaRPr lang="en-US"/>
          </a:p>
        </p:txBody>
      </p:sp>
      <p:sp>
        <p:nvSpPr>
          <p:cNvPr id="4" name="TextBox 3"/>
          <p:cNvSpPr txBox="1"/>
          <p:nvPr/>
        </p:nvSpPr>
        <p:spPr>
          <a:xfrm>
            <a:off x="846179" y="2865437"/>
            <a:ext cx="7398728" cy="461665"/>
          </a:xfrm>
          <a:prstGeom prst="rect">
            <a:avLst/>
          </a:prstGeom>
          <a:noFill/>
        </p:spPr>
        <p:txBody>
          <a:bodyPr wrap="square" rtlCol="0">
            <a:spAutoFit/>
          </a:bodyPr>
          <a:lstStyle/>
          <a:p>
            <a:pPr algn="ctr"/>
            <a:r>
              <a:rPr lang="pl-PL" sz="2400" b="1" dirty="0">
                <a:solidFill>
                  <a:srgbClr val="6EB8EA"/>
                </a:solidFill>
              </a:rPr>
              <a:t>gdzie literatura spotyka się z filmem</a:t>
            </a:r>
            <a:endParaRPr lang="en-US" sz="2400" dirty="0">
              <a:solidFill>
                <a:srgbClr val="6EB8EA"/>
              </a:solidFill>
            </a:endParaRPr>
          </a:p>
        </p:txBody>
      </p:sp>
    </p:spTree>
    <p:extLst>
      <p:ext uri="{BB962C8B-B14F-4D97-AF65-F5344CB8AC3E}">
        <p14:creationId xmlns:p14="http://schemas.microsoft.com/office/powerpoint/2010/main" val="33865622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4" y="1412489"/>
            <a:ext cx="2153321" cy="2156621"/>
          </a:xfrm>
        </p:spPr>
        <p:txBody>
          <a:bodyPr anchor="t">
            <a:normAutofit/>
          </a:bodyPr>
          <a:lstStyle/>
          <a:p>
            <a:r>
              <a:rPr lang="en-US" sz="3100">
                <a:solidFill>
                  <a:srgbClr val="FFFFFF"/>
                </a:solidFill>
              </a:rPr>
              <a:t>Adaptacje : </a:t>
            </a:r>
          </a:p>
        </p:txBody>
      </p:sp>
      <p:sp>
        <p:nvSpPr>
          <p:cNvPr id="5" name="Content Placeholder 4"/>
          <p:cNvSpPr>
            <a:spLocks noGrp="1"/>
          </p:cNvSpPr>
          <p:nvPr>
            <p:ph sz="half" idx="1"/>
          </p:nvPr>
        </p:nvSpPr>
        <p:spPr>
          <a:xfrm>
            <a:off x="3899244" y="1412489"/>
            <a:ext cx="2194560" cy="4363844"/>
          </a:xfrm>
        </p:spPr>
        <p:txBody>
          <a:bodyPr>
            <a:normAutofit/>
          </a:bodyPr>
          <a:lstStyle/>
          <a:p>
            <a:r>
              <a:rPr lang="en-US" sz="1700"/>
              <a:t>Dosłowna</a:t>
            </a:r>
          </a:p>
          <a:p>
            <a:r>
              <a:rPr lang="en-US" sz="1700"/>
              <a:t>Wierna</a:t>
            </a:r>
          </a:p>
          <a:p>
            <a:r>
              <a:rPr lang="en-US" sz="1700"/>
              <a:t>Luźna</a:t>
            </a:r>
          </a:p>
        </p:txBody>
      </p:sp>
      <p:sp>
        <p:nvSpPr>
          <p:cNvPr id="6" name="Content Placeholder 5"/>
          <p:cNvSpPr>
            <a:spLocks noGrp="1"/>
          </p:cNvSpPr>
          <p:nvPr>
            <p:ph sz="half" idx="2"/>
          </p:nvPr>
        </p:nvSpPr>
        <p:spPr>
          <a:xfrm>
            <a:off x="6338703" y="1412489"/>
            <a:ext cx="2194560" cy="4363844"/>
          </a:xfrm>
        </p:spPr>
        <p:txBody>
          <a:bodyPr>
            <a:normAutofit/>
          </a:bodyPr>
          <a:lstStyle/>
          <a:p>
            <a:pPr marL="0" indent="0">
              <a:buNone/>
            </a:pPr>
            <a:r>
              <a:rPr lang="pl-PL" sz="1700"/>
              <a:t>Definicja robocza:</a:t>
            </a:r>
          </a:p>
          <a:p>
            <a:pPr marL="0" indent="0">
              <a:buNone/>
            </a:pPr>
            <a:endParaRPr lang="pl-PL" sz="1700"/>
          </a:p>
          <a:p>
            <a:pPr marL="0" indent="0">
              <a:buNone/>
            </a:pPr>
            <a:r>
              <a:rPr lang="pl-PL" sz="1700"/>
              <a:t>Przeniesienie pisemnej formy na film fabularny, część tekstów lub całą pracę. Teksty obejmują: powieści, sztuki teatralne, scenariusze, dialogi, wspomnienia, bajki, opowiadania i komiksy</a:t>
            </a:r>
          </a:p>
        </p:txBody>
      </p:sp>
      <p:sp>
        <p:nvSpPr>
          <p:cNvPr id="4" name="Slide Number Placeholder 3"/>
          <p:cNvSpPr>
            <a:spLocks noGrp="1"/>
          </p:cNvSpPr>
          <p:nvPr>
            <p:ph type="sldNum" sz="quarter" idx="12"/>
          </p:nvPr>
        </p:nvSpPr>
        <p:spPr>
          <a:xfrm>
            <a:off x="8227095" y="6080241"/>
            <a:ext cx="411480" cy="548640"/>
          </a:xfrm>
          <a:prstGeom prst="ellipse">
            <a:avLst/>
          </a:prstGeom>
          <a:solidFill>
            <a:srgbClr val="7F7F7F"/>
          </a:solidFill>
        </p:spPr>
        <p:txBody>
          <a:bodyPr>
            <a:normAutofit lnSpcReduction="10000"/>
          </a:bodyPr>
          <a:lstStyle/>
          <a:p>
            <a:pPr algn="ctr">
              <a:spcAft>
                <a:spcPts val="600"/>
              </a:spcAft>
            </a:pPr>
            <a:fld id="{DF28FB93-0A08-4E7D-8E63-9EFA29F1E093}" type="slidenum">
              <a:rPr lang="en-US" sz="1000">
                <a:solidFill>
                  <a:srgbClr val="FFFFFF"/>
                </a:solidFill>
              </a:rPr>
              <a:pPr algn="ctr">
                <a:spcAft>
                  <a:spcPts val="600"/>
                </a:spcAft>
              </a:pPr>
              <a:t>10</a:t>
            </a:fld>
            <a:endParaRPr lang="en-US" sz="1000">
              <a:solidFill>
                <a:srgbClr val="FFFFFF"/>
              </a:solidFill>
            </a:endParaRPr>
          </a:p>
        </p:txBody>
      </p:sp>
    </p:spTree>
    <p:extLst>
      <p:ext uri="{BB962C8B-B14F-4D97-AF65-F5344CB8AC3E}">
        <p14:creationId xmlns:p14="http://schemas.microsoft.com/office/powerpoint/2010/main" val="351808963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4154" y="1608667"/>
            <a:ext cx="2117456" cy="4501127"/>
          </a:xfrm>
        </p:spPr>
        <p:txBody>
          <a:bodyPr anchor="t">
            <a:normAutofit/>
          </a:bodyPr>
          <a:lstStyle/>
          <a:p>
            <a:pPr algn="r"/>
            <a:r>
              <a:rPr lang="en-US" sz="2800">
                <a:solidFill>
                  <a:srgbClr val="FFFFFF"/>
                </a:solidFill>
              </a:rPr>
              <a:t>Adaptacje filmowe….</a:t>
            </a:r>
          </a:p>
        </p:txBody>
      </p:sp>
      <p:sp>
        <p:nvSpPr>
          <p:cNvPr id="5" name="Content Placeholder 4"/>
          <p:cNvSpPr>
            <a:spLocks noGrp="1"/>
          </p:cNvSpPr>
          <p:nvPr>
            <p:ph sz="half" idx="1"/>
          </p:nvPr>
        </p:nvSpPr>
        <p:spPr>
          <a:xfrm>
            <a:off x="3410773" y="1608667"/>
            <a:ext cx="2566469" cy="4501127"/>
          </a:xfrm>
        </p:spPr>
        <p:txBody>
          <a:bodyPr>
            <a:normAutofit/>
          </a:bodyPr>
          <a:lstStyle/>
          <a:p>
            <a:pPr marL="0" indent="0">
              <a:buNone/>
            </a:pPr>
            <a:r>
              <a:rPr lang="pl-PL" sz="1700"/>
              <a:t>„Adaptacja to powtarzanie, ale powtarzanie bez replikacji” (Linda Hutcheon 2013, 7)</a:t>
            </a:r>
          </a:p>
          <a:p>
            <a:pPr marL="0" indent="0">
              <a:buNone/>
            </a:pPr>
            <a:endParaRPr lang="pl-PL" sz="1700"/>
          </a:p>
          <a:p>
            <a:pPr marL="0" indent="0">
              <a:buNone/>
            </a:pPr>
            <a:r>
              <a:rPr lang="pl-PL" sz="1700"/>
              <a:t>Adaptacja znaczy: dostosuj, zmień, dopasuj. Adaptacja wymaga odpowiedzi na pytanie o (poszukiwanie) wierność(i)</a:t>
            </a:r>
          </a:p>
          <a:p>
            <a:pPr marL="457200" indent="-457200">
              <a:buFont typeface="+mj-lt"/>
              <a:buAutoNum type="arabicPeriod"/>
            </a:pPr>
            <a:endParaRPr lang="en-US" sz="1700"/>
          </a:p>
        </p:txBody>
      </p:sp>
      <p:sp>
        <p:nvSpPr>
          <p:cNvPr id="6" name="Content Placeholder 5"/>
          <p:cNvSpPr>
            <a:spLocks noGrp="1"/>
          </p:cNvSpPr>
          <p:nvPr>
            <p:ph sz="half" idx="2"/>
          </p:nvPr>
        </p:nvSpPr>
        <p:spPr>
          <a:xfrm>
            <a:off x="6217272" y="1608667"/>
            <a:ext cx="2566467" cy="4501127"/>
          </a:xfrm>
        </p:spPr>
        <p:txBody>
          <a:bodyPr>
            <a:normAutofit/>
          </a:bodyPr>
          <a:lstStyle/>
          <a:p>
            <a:pPr marL="0" indent="0">
              <a:buNone/>
            </a:pPr>
            <a:r>
              <a:rPr lang="pl-PL" sz="1700"/>
              <a:t>Trzy ważne kwestie w analizie adaptacji:</a:t>
            </a:r>
          </a:p>
          <a:p>
            <a:pPr marL="0" indent="0">
              <a:buNone/>
            </a:pPr>
            <a:endParaRPr lang="pl-PL" sz="1700"/>
          </a:p>
          <a:p>
            <a:r>
              <a:rPr lang="pl-PL" sz="1700"/>
              <a:t>Formalny byt lub produkt - transpozycja </a:t>
            </a:r>
          </a:p>
          <a:p>
            <a:r>
              <a:rPr lang="pl-PL" sz="1700"/>
              <a:t>Proces tworzenia: reinterpretacja i rekonstrukcja</a:t>
            </a:r>
          </a:p>
          <a:p>
            <a:r>
              <a:rPr lang="pl-PL" sz="1700"/>
              <a:t>Proces odbioru (forma intertekstualności: adaptację doświadczamy jako palimpsest poprzez naszą pamięć innych tekstów)</a:t>
            </a:r>
          </a:p>
        </p:txBody>
      </p:sp>
      <p:sp>
        <p:nvSpPr>
          <p:cNvPr id="4" name="Slide Number Placeholder 3"/>
          <p:cNvSpPr>
            <a:spLocks noGrp="1"/>
          </p:cNvSpPr>
          <p:nvPr>
            <p:ph type="sldNum" sz="quarter" idx="12"/>
          </p:nvPr>
        </p:nvSpPr>
        <p:spPr>
          <a:xfrm>
            <a:off x="7765026" y="6356350"/>
            <a:ext cx="1018713" cy="365125"/>
          </a:xfrm>
        </p:spPr>
        <p:txBody>
          <a:bodyPr>
            <a:normAutofit/>
          </a:bodyPr>
          <a:lstStyle/>
          <a:p>
            <a:pPr>
              <a:spcAft>
                <a:spcPts val="600"/>
              </a:spcAft>
            </a:pPr>
            <a:fld id="{DF28FB93-0A08-4E7D-8E63-9EFA29F1E093}" type="slidenum">
              <a:rPr lang="en-US" smtClean="0"/>
              <a:pPr>
                <a:spcAft>
                  <a:spcPts val="600"/>
                </a:spcAft>
              </a:pPr>
              <a:t>11</a:t>
            </a:fld>
            <a:endParaRPr lang="en-US"/>
          </a:p>
        </p:txBody>
      </p:sp>
    </p:spTree>
    <p:extLst>
      <p:ext uri="{BB962C8B-B14F-4D97-AF65-F5344CB8AC3E}">
        <p14:creationId xmlns:p14="http://schemas.microsoft.com/office/powerpoint/2010/main" val="219438030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p:nvPr>
        </p:nvSpPr>
        <p:spPr>
          <a:xfrm>
            <a:off x="647271" y="1012004"/>
            <a:ext cx="2562119" cy="4795408"/>
          </a:xfrm>
        </p:spPr>
        <p:txBody>
          <a:bodyPr>
            <a:normAutofit/>
          </a:bodyPr>
          <a:lstStyle/>
          <a:p>
            <a:r>
              <a:rPr lang="en-US">
                <a:solidFill>
                  <a:srgbClr val="FFFFFF"/>
                </a:solidFill>
              </a:rPr>
              <a:t>Linda Hutcheon mówi:</a:t>
            </a:r>
          </a:p>
        </p:txBody>
      </p:sp>
      <p:sp>
        <p:nvSpPr>
          <p:cNvPr id="5" name="Slide Number Placeholder 4"/>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12</a:t>
            </a:fld>
            <a:endParaRPr lang="en-US" sz="1000">
              <a:solidFill>
                <a:prstClr val="black">
                  <a:tint val="75000"/>
                </a:prstClr>
              </a:solidFill>
            </a:endParaRPr>
          </a:p>
        </p:txBody>
      </p:sp>
      <p:graphicFrame>
        <p:nvGraphicFramePr>
          <p:cNvPr id="11" name="Content Placeholder 8">
            <a:extLst>
              <a:ext uri="{FF2B5EF4-FFF2-40B4-BE49-F238E27FC236}">
                <a16:creationId xmlns:a16="http://schemas.microsoft.com/office/drawing/2014/main" id="{793E0635-16DF-44F8-9544-F3D8270F4225}"/>
              </a:ext>
            </a:extLst>
          </p:cNvPr>
          <p:cNvGraphicFramePr>
            <a:graphicFrameLocks noGrp="1"/>
          </p:cNvGraphicFramePr>
          <p:nvPr>
            <p:ph idx="1"/>
            <p:extLst>
              <p:ext uri="{D42A27DB-BD31-4B8C-83A1-F6EECF244321}">
                <p14:modId xmlns:p14="http://schemas.microsoft.com/office/powerpoint/2010/main" val="186309768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09384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Pierwsze</a:t>
            </a:r>
            <a:r>
              <a:rPr lang="en-US" dirty="0"/>
              <a:t> </a:t>
            </a:r>
            <a:r>
              <a:rPr lang="en-US" dirty="0" err="1"/>
              <a:t>adaptacje</a:t>
            </a:r>
            <a:r>
              <a:rPr lang="en-US" dirty="0"/>
              <a:t>? </a:t>
            </a:r>
          </a:p>
        </p:txBody>
      </p:sp>
      <p:sp>
        <p:nvSpPr>
          <p:cNvPr id="5" name="Content Placeholder 4"/>
          <p:cNvSpPr>
            <a:spLocks noGrp="1"/>
          </p:cNvSpPr>
          <p:nvPr>
            <p:ph sz="half" idx="1"/>
          </p:nvPr>
        </p:nvSpPr>
        <p:spPr>
          <a:xfrm>
            <a:off x="246956" y="1600200"/>
            <a:ext cx="3157514" cy="4525963"/>
          </a:xfrm>
        </p:spPr>
        <p:txBody>
          <a:bodyPr>
            <a:normAutofit/>
          </a:bodyPr>
          <a:lstStyle/>
          <a:p>
            <a:r>
              <a:rPr lang="en-US" dirty="0"/>
              <a:t>Trilby and Little </a:t>
            </a:r>
            <a:r>
              <a:rPr lang="en-US" dirty="0" err="1"/>
              <a:t>Bilee</a:t>
            </a:r>
            <a:r>
              <a:rPr lang="en-US" dirty="0"/>
              <a:t> (1896)</a:t>
            </a:r>
          </a:p>
          <a:p>
            <a:r>
              <a:rPr lang="en-US" dirty="0"/>
              <a:t>Sherlock Holmes Baffled (1900)</a:t>
            </a:r>
          </a:p>
          <a:p>
            <a:r>
              <a:rPr lang="en-US" dirty="0"/>
              <a:t>Snow White (1902)</a:t>
            </a:r>
          </a:p>
          <a:p>
            <a:r>
              <a:rPr lang="en-US" dirty="0"/>
              <a:t>Alice in Wonderland (1903)</a:t>
            </a:r>
          </a:p>
        </p:txBody>
      </p:sp>
      <p:sp>
        <p:nvSpPr>
          <p:cNvPr id="6" name="Content Placeholder 5"/>
          <p:cNvSpPr>
            <a:spLocks noGrp="1"/>
          </p:cNvSpPr>
          <p:nvPr>
            <p:ph sz="half" idx="2"/>
          </p:nvPr>
        </p:nvSpPr>
        <p:spPr>
          <a:xfrm>
            <a:off x="3916022" y="1600200"/>
            <a:ext cx="4770778" cy="452596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13</a:t>
            </a:fld>
            <a:endParaRPr lang="en-US" dirty="0"/>
          </a:p>
        </p:txBody>
      </p:sp>
      <p:pic>
        <p:nvPicPr>
          <p:cNvPr id="7" name="Picture 6" descr="Screen Shot 2018-03-15 at 14.35.1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022" y="2106852"/>
            <a:ext cx="5031898" cy="3619500"/>
          </a:xfrm>
          <a:prstGeom prst="rect">
            <a:avLst/>
          </a:prstGeom>
        </p:spPr>
      </p:pic>
      <p:sp>
        <p:nvSpPr>
          <p:cNvPr id="8" name="TextBox 7">
            <a:hlinkClick r:id="rId2"/>
          </p:cNvPr>
          <p:cNvSpPr txBox="1"/>
          <p:nvPr/>
        </p:nvSpPr>
        <p:spPr>
          <a:xfrm>
            <a:off x="3658042" y="6166979"/>
            <a:ext cx="4770778" cy="369332"/>
          </a:xfrm>
          <a:prstGeom prst="rect">
            <a:avLst/>
          </a:prstGeom>
          <a:noFill/>
        </p:spPr>
        <p:txBody>
          <a:bodyPr wrap="square" rtlCol="0">
            <a:spAutoFit/>
          </a:bodyPr>
          <a:lstStyle/>
          <a:p>
            <a:r>
              <a:rPr lang="en-US" dirty="0"/>
              <a:t>https://</a:t>
            </a:r>
            <a:r>
              <a:rPr lang="en-US" dirty="0" err="1"/>
              <a:t>www.youtube.com</a:t>
            </a:r>
            <a:r>
              <a:rPr lang="en-US" dirty="0"/>
              <a:t>/</a:t>
            </a:r>
            <a:r>
              <a:rPr lang="en-US" dirty="0" err="1"/>
              <a:t>watch?v</a:t>
            </a:r>
            <a:r>
              <a:rPr lang="en-US" dirty="0"/>
              <a:t>=</a:t>
            </a:r>
            <a:r>
              <a:rPr lang="en-US" dirty="0" err="1"/>
              <a:t>KmffCrlgY</a:t>
            </a:r>
            <a:r>
              <a:rPr lang="en-US" dirty="0"/>
              <a:t>-c</a:t>
            </a:r>
          </a:p>
        </p:txBody>
      </p:sp>
    </p:spTree>
    <p:extLst>
      <p:ext uri="{BB962C8B-B14F-4D97-AF65-F5344CB8AC3E}">
        <p14:creationId xmlns:p14="http://schemas.microsoft.com/office/powerpoint/2010/main" val="375075975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Sherlock Holmes? </a:t>
            </a:r>
            <a:r>
              <a:rPr lang="en-US" sz="3600" dirty="0" err="1"/>
              <a:t>Znaczy</a:t>
            </a:r>
            <a:r>
              <a:rPr lang="en-US" sz="3600" dirty="0"/>
              <a:t>, co </a:t>
            </a:r>
            <a:r>
              <a:rPr lang="en-US" sz="3600" dirty="0" err="1"/>
              <a:t>zawsze</a:t>
            </a:r>
            <a:r>
              <a:rPr lang="en-US" sz="3600" dirty="0"/>
              <a:t> </a:t>
            </a:r>
            <a:r>
              <a:rPr lang="en-US" sz="3600" dirty="0" err="1"/>
              <a:t>się</a:t>
            </a:r>
            <a:r>
              <a:rPr lang="en-US" sz="3600" dirty="0"/>
              <a:t> </a:t>
            </a:r>
            <a:r>
              <a:rPr lang="en-US" sz="3600" dirty="0" err="1"/>
              <a:t>sprawdza</a:t>
            </a:r>
            <a:r>
              <a:rPr lang="en-US" sz="3600" dirty="0"/>
              <a:t>?</a:t>
            </a:r>
          </a:p>
        </p:txBody>
      </p:sp>
      <p:sp>
        <p:nvSpPr>
          <p:cNvPr id="3" name="Content Placeholder 2"/>
          <p:cNvSpPr>
            <a:spLocks noGrp="1"/>
          </p:cNvSpPr>
          <p:nvPr>
            <p:ph sz="half" idx="1"/>
          </p:nvPr>
        </p:nvSpPr>
        <p:spPr/>
        <p:txBody>
          <a:bodyPr>
            <a:normAutofit/>
          </a:bodyPr>
          <a:lstStyle/>
          <a:p>
            <a:r>
              <a:rPr lang="pl-PL" dirty="0"/>
              <a:t>Sherlock Holmes na podstawie serii Sir Arthura Conana Doyle'a na rok 2017 istniało około 25000 adaptacji kulturowych związanych z Holmesem (filmy, musicale, piosenki, sztuki itp.)</a:t>
            </a:r>
          </a:p>
        </p:txBody>
      </p:sp>
      <p:pic>
        <p:nvPicPr>
          <p:cNvPr id="6" name="Content Placeholder 5" descr="Sherlocks .jpg">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953544"/>
            <a:ext cx="3886200" cy="2095500"/>
          </a:xfrm>
        </p:spPr>
      </p:pic>
      <p:sp>
        <p:nvSpPr>
          <p:cNvPr id="5" name="Slide Number Placeholder 4"/>
          <p:cNvSpPr>
            <a:spLocks noGrp="1"/>
          </p:cNvSpPr>
          <p:nvPr>
            <p:ph type="sldNum" sz="quarter" idx="12"/>
          </p:nvPr>
        </p:nvSpPr>
        <p:spPr/>
        <p:txBody>
          <a:bodyPr/>
          <a:lstStyle/>
          <a:p>
            <a:fld id="{DF28FB93-0A08-4E7D-8E63-9EFA29F1E093}" type="slidenum">
              <a:rPr lang="en-US" smtClean="0"/>
              <a:pPr/>
              <a:t>14</a:t>
            </a:fld>
            <a:endParaRPr lang="en-US" dirty="0"/>
          </a:p>
        </p:txBody>
      </p:sp>
      <p:sp>
        <p:nvSpPr>
          <p:cNvPr id="7" name="TextBox 6"/>
          <p:cNvSpPr txBox="1"/>
          <p:nvPr/>
        </p:nvSpPr>
        <p:spPr>
          <a:xfrm>
            <a:off x="2945836" y="5756831"/>
            <a:ext cx="5740963" cy="369332"/>
          </a:xfrm>
          <a:prstGeom prst="rect">
            <a:avLst/>
          </a:prstGeom>
          <a:noFill/>
        </p:spPr>
        <p:txBody>
          <a:bodyPr wrap="square" rtlCol="0">
            <a:spAutoFit/>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=mSdTl4fYyLk</a:t>
            </a:r>
            <a:endParaRPr lang="en-US" dirty="0"/>
          </a:p>
        </p:txBody>
      </p:sp>
    </p:spTree>
    <p:extLst>
      <p:ext uri="{BB962C8B-B14F-4D97-AF65-F5344CB8AC3E}">
        <p14:creationId xmlns:p14="http://schemas.microsoft.com/office/powerpoint/2010/main" val="281258876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4">
            <a:extLst>
              <a:ext uri="{FF2B5EF4-FFF2-40B4-BE49-F238E27FC236}">
                <a16:creationId xmlns:a16="http://schemas.microsoft.com/office/drawing/2014/main" id="{030589AB-1AEB-0342-8893-47DAC7BC346B}"/>
              </a:ext>
            </a:extLst>
          </p:cNvPr>
          <p:cNvSpPr>
            <a:spLocks noGrp="1"/>
          </p:cNvSpPr>
          <p:nvPr>
            <p:ph type="title"/>
          </p:nvPr>
        </p:nvSpPr>
        <p:spPr>
          <a:xfrm>
            <a:off x="647271" y="1012004"/>
            <a:ext cx="2562119" cy="4795408"/>
          </a:xfrm>
        </p:spPr>
        <p:txBody>
          <a:bodyPr>
            <a:normAutofit/>
          </a:bodyPr>
          <a:lstStyle/>
          <a:p>
            <a:r>
              <a:rPr lang="en-US">
                <a:solidFill>
                  <a:srgbClr val="FFFFFF"/>
                </a:solidFill>
              </a:rPr>
              <a:t>Co i jak jest adaptowane?</a:t>
            </a:r>
          </a:p>
        </p:txBody>
      </p:sp>
      <p:sp>
        <p:nvSpPr>
          <p:cNvPr id="5" name="Slide Number Placeholder 4"/>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15</a:t>
            </a:fld>
            <a:endParaRPr lang="en-US" sz="1000">
              <a:solidFill>
                <a:prstClr val="black">
                  <a:tint val="75000"/>
                </a:prstClr>
              </a:solidFill>
            </a:endParaRPr>
          </a:p>
        </p:txBody>
      </p:sp>
      <p:graphicFrame>
        <p:nvGraphicFramePr>
          <p:cNvPr id="17" name="Content Placeholder 6">
            <a:extLst>
              <a:ext uri="{FF2B5EF4-FFF2-40B4-BE49-F238E27FC236}">
                <a16:creationId xmlns:a16="http://schemas.microsoft.com/office/drawing/2014/main" id="{29683F87-0B7C-4757-9538-B14FA0E10E57}"/>
              </a:ext>
            </a:extLst>
          </p:cNvPr>
          <p:cNvGraphicFramePr>
            <a:graphicFrameLocks noGrp="1"/>
          </p:cNvGraphicFramePr>
          <p:nvPr>
            <p:ph idx="1"/>
            <p:extLst>
              <p:ext uri="{D42A27DB-BD31-4B8C-83A1-F6EECF244321}">
                <p14:modId xmlns:p14="http://schemas.microsoft.com/office/powerpoint/2010/main" val="398795093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88604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851707" cy="5256371"/>
          </a:xfrm>
        </p:spPr>
        <p:txBody>
          <a:bodyPr>
            <a:normAutofit/>
          </a:bodyPr>
          <a:lstStyle/>
          <a:p>
            <a:r>
              <a:rPr lang="pl-PL" sz="4200">
                <a:solidFill>
                  <a:schemeClr val="bg1"/>
                </a:solidFill>
              </a:rPr>
              <a:t>Najlepsze adaptacje: </a:t>
            </a:r>
          </a:p>
        </p:txBody>
      </p:sp>
      <p:sp>
        <p:nvSpPr>
          <p:cNvPr id="7" name="Slide Number Placeholder 6"/>
          <p:cNvSpPr>
            <a:spLocks noGrp="1"/>
          </p:cNvSpPr>
          <p:nvPr>
            <p:ph type="sldNum" sz="quarter" idx="12"/>
          </p:nvPr>
        </p:nvSpPr>
        <p:spPr>
          <a:xfrm>
            <a:off x="6457950" y="6356350"/>
            <a:ext cx="2057400" cy="365125"/>
          </a:xfrm>
        </p:spPr>
        <p:txBody>
          <a:bodyPr>
            <a:normAutofit/>
          </a:bodyPr>
          <a:lstStyle/>
          <a:p>
            <a:pPr>
              <a:spcAft>
                <a:spcPts val="600"/>
              </a:spcAft>
            </a:pPr>
            <a:fld id="{DF28FB93-0A08-4E7D-8E63-9EFA29F1E093}" type="slidenum">
              <a:rPr lang="en-US" sz="1000">
                <a:solidFill>
                  <a:srgbClr val="898989"/>
                </a:solidFill>
              </a:rPr>
              <a:pPr>
                <a:spcAft>
                  <a:spcPts val="600"/>
                </a:spcAft>
              </a:pPr>
              <a:t>16</a:t>
            </a:fld>
            <a:endParaRPr lang="en-US" sz="1000">
              <a:solidFill>
                <a:srgbClr val="898989"/>
              </a:solidFill>
            </a:endParaRPr>
          </a:p>
        </p:txBody>
      </p:sp>
      <p:graphicFrame>
        <p:nvGraphicFramePr>
          <p:cNvPr id="18" name="Content Placeholder 7">
            <a:extLst>
              <a:ext uri="{FF2B5EF4-FFF2-40B4-BE49-F238E27FC236}">
                <a16:creationId xmlns:a16="http://schemas.microsoft.com/office/drawing/2014/main" id="{9E9CEBDA-161C-478D-8240-C872F240DB23}"/>
              </a:ext>
            </a:extLst>
          </p:cNvPr>
          <p:cNvGraphicFramePr>
            <a:graphicFrameLocks noGrp="1"/>
          </p:cNvGraphicFramePr>
          <p:nvPr>
            <p:ph idx="1"/>
            <p:extLst>
              <p:ext uri="{D42A27DB-BD31-4B8C-83A1-F6EECF244321}">
                <p14:modId xmlns:p14="http://schemas.microsoft.com/office/powerpoint/2010/main" val="1274243104"/>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54248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3600" dirty="0"/>
              <a:t>Czasami trzeba pozmieniać? Na przykład dwa zakończenia (europejskie oraz amerykańskie Dumy i uprzedzenia)</a:t>
            </a:r>
          </a:p>
        </p:txBody>
      </p:sp>
      <p:sp>
        <p:nvSpPr>
          <p:cNvPr id="3" name="Text Placeholder 2"/>
          <p:cNvSpPr>
            <a:spLocks noGrp="1"/>
          </p:cNvSpPr>
          <p:nvPr>
            <p:ph type="body" idx="1"/>
          </p:nvPr>
        </p:nvSpPr>
        <p:spPr>
          <a:xfrm>
            <a:off x="457200" y="1535113"/>
            <a:ext cx="4040188" cy="1622654"/>
          </a:xfrm>
        </p:spPr>
        <p:txBody>
          <a:bodyPr/>
          <a:lstStyle/>
          <a:p>
            <a:r>
              <a:rPr lang="en-US" dirty="0">
                <a:hlinkClick r:id="rId2"/>
              </a:rPr>
              <a:t>European….</a:t>
            </a:r>
            <a:endParaRPr lang="en-US" dirty="0"/>
          </a:p>
          <a:p>
            <a:r>
              <a:rPr lang="en-US" sz="1200" dirty="0"/>
              <a:t>https://</a:t>
            </a:r>
            <a:r>
              <a:rPr lang="en-US" sz="1200" dirty="0" err="1"/>
              <a:t>www.youtube.com</a:t>
            </a:r>
            <a:r>
              <a:rPr lang="en-US" sz="1200" dirty="0"/>
              <a:t>/</a:t>
            </a:r>
            <a:r>
              <a:rPr lang="en-US" sz="1200" dirty="0" err="1"/>
              <a:t>watch?v</a:t>
            </a:r>
            <a:r>
              <a:rPr lang="en-US" sz="1200" dirty="0"/>
              <a:t>=5WrgMUXlgMw</a:t>
            </a:r>
          </a:p>
          <a:p>
            <a:endParaRPr lang="en-US" dirty="0"/>
          </a:p>
        </p:txBody>
      </p:sp>
      <p:pic>
        <p:nvPicPr>
          <p:cNvPr id="11" name="Content Placeholder 10" descr="ending european.jpg">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238" y="3186748"/>
            <a:ext cx="3868737" cy="2321242"/>
          </a:xfrm>
        </p:spPr>
      </p:pic>
      <p:sp>
        <p:nvSpPr>
          <p:cNvPr id="5" name="Text Placeholder 4"/>
          <p:cNvSpPr>
            <a:spLocks noGrp="1"/>
          </p:cNvSpPr>
          <p:nvPr>
            <p:ph type="body" sz="quarter" idx="3"/>
          </p:nvPr>
        </p:nvSpPr>
        <p:spPr>
          <a:xfrm>
            <a:off x="4570535" y="922259"/>
            <a:ext cx="4041775" cy="1887272"/>
          </a:xfrm>
        </p:spPr>
        <p:txBody>
          <a:bodyPr/>
          <a:lstStyle/>
          <a:p>
            <a:r>
              <a:rPr lang="en-US" dirty="0">
                <a:hlinkClick r:id="rId4"/>
              </a:rPr>
              <a:t>American…</a:t>
            </a:r>
            <a:endParaRPr lang="en-US" dirty="0"/>
          </a:p>
          <a:p>
            <a:r>
              <a:rPr lang="en-US" sz="1200" dirty="0"/>
              <a:t>https://</a:t>
            </a:r>
            <a:r>
              <a:rPr lang="en-US" sz="1200" dirty="0" err="1"/>
              <a:t>www.youtube.com</a:t>
            </a:r>
            <a:r>
              <a:rPr lang="en-US" sz="1200" dirty="0"/>
              <a:t>/</a:t>
            </a:r>
            <a:r>
              <a:rPr lang="en-US" sz="1200" dirty="0" err="1"/>
              <a:t>watch?v</a:t>
            </a:r>
            <a:r>
              <a:rPr lang="en-US" sz="1200" dirty="0"/>
              <a:t>=ZkQP19Ebzhw</a:t>
            </a:r>
          </a:p>
          <a:p>
            <a:endParaRPr lang="en-US" dirty="0"/>
          </a:p>
        </p:txBody>
      </p:sp>
      <p:pic>
        <p:nvPicPr>
          <p:cNvPr id="9" name="Content Placeholder 8" descr="american ending .jpg">
            <a:hlinkClick r:id="rId4"/>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074444" y="2690019"/>
            <a:ext cx="2997200" cy="3314700"/>
          </a:xfrm>
        </p:spPr>
      </p:pic>
      <p:sp>
        <p:nvSpPr>
          <p:cNvPr id="7" name="Slide Number Placeholder 6"/>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251674793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F59A4-8DD1-5047-91FB-5196FE54A98C}"/>
              </a:ext>
            </a:extLst>
          </p:cNvPr>
          <p:cNvSpPr>
            <a:spLocks noGrp="1"/>
          </p:cNvSpPr>
          <p:nvPr>
            <p:ph type="title"/>
          </p:nvPr>
        </p:nvSpPr>
        <p:spPr>
          <a:xfrm>
            <a:off x="628650" y="631825"/>
            <a:ext cx="7886700" cy="1325563"/>
          </a:xfrm>
        </p:spPr>
        <p:txBody>
          <a:bodyPr>
            <a:normAutofit/>
          </a:bodyPr>
          <a:lstStyle/>
          <a:p>
            <a:pPr algn="ctr"/>
            <a:r>
              <a:rPr lang="en-US" dirty="0"/>
              <a:t>Zadanie1: Olga </a:t>
            </a:r>
            <a:r>
              <a:rPr lang="en-US" dirty="0" err="1"/>
              <a:t>Tokarczuk</a:t>
            </a:r>
            <a:r>
              <a:rPr lang="en-US" dirty="0"/>
              <a:t> </a:t>
            </a: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997F3C-5309-E749-8F0F-A50976F5843A}"/>
              </a:ext>
            </a:extLst>
          </p:cNvPr>
          <p:cNvSpPr>
            <a:spLocks noGrp="1"/>
          </p:cNvSpPr>
          <p:nvPr>
            <p:ph idx="1"/>
          </p:nvPr>
        </p:nvSpPr>
        <p:spPr>
          <a:xfrm>
            <a:off x="628650" y="2269173"/>
            <a:ext cx="7886700" cy="3659988"/>
          </a:xfrm>
        </p:spPr>
        <p:txBody>
          <a:bodyPr>
            <a:normAutofit/>
          </a:bodyPr>
          <a:lstStyle/>
          <a:p>
            <a:r>
              <a:rPr lang="en-GB" sz="1900"/>
              <a:t>Opowiadanie: Ariadne na Naksos Olgi Tokarczuk</a:t>
            </a:r>
          </a:p>
          <a:p>
            <a:pPr marL="0" indent="0">
              <a:buNone/>
            </a:pPr>
            <a:r>
              <a:rPr lang="en-GB" sz="1900"/>
              <a:t>kim jest główna bohaterka? Jak jest zbudowana? Co o niej wiemy: cechy zewnętrzne I wewnętrzne? </a:t>
            </a:r>
          </a:p>
          <a:p>
            <a:r>
              <a:rPr lang="en-GB" sz="1900"/>
              <a:t>Twoja ulubiona scena? (najbardziej filmowa)</a:t>
            </a:r>
          </a:p>
          <a:p>
            <a:r>
              <a:rPr lang="en-GB" sz="1900"/>
              <a:t>(50 min)</a:t>
            </a:r>
          </a:p>
          <a:p>
            <a:endParaRPr lang="en-GB" sz="1900"/>
          </a:p>
          <a:p>
            <a:pPr lvl="0"/>
            <a:r>
              <a:rPr lang="en-GB" sz="1900"/>
              <a:t>Zobacz: Aria Diva Agnieszki Smoczyńskiej </a:t>
            </a:r>
            <a:r>
              <a:rPr lang="en-GB" sz="1900" u="sng">
                <a:hlinkClick r:id="rId2"/>
              </a:rPr>
              <a:t>https://ninateka.pl/film/aria-diva-30-minut-studio-munka?fbclid=IwAR3aRlGVwZZt0v_-DvLCXu7h-yCXg2S4mZW2Jm5x7wSYqVueRSzi-qq87aQ</a:t>
            </a:r>
            <a:r>
              <a:rPr lang="en-GB" sz="1900"/>
              <a:t> </a:t>
            </a:r>
          </a:p>
          <a:p>
            <a:r>
              <a:rPr lang="en-GB" sz="1900"/>
              <a:t>(50 min)</a:t>
            </a:r>
          </a:p>
          <a:p>
            <a:pPr marL="0" indent="0">
              <a:buNone/>
            </a:pPr>
            <a:endParaRPr lang="en-US" sz="1900"/>
          </a:p>
        </p:txBody>
      </p:sp>
      <p:sp>
        <p:nvSpPr>
          <p:cNvPr id="4" name="Slide Number Placeholder 3">
            <a:extLst>
              <a:ext uri="{FF2B5EF4-FFF2-40B4-BE49-F238E27FC236}">
                <a16:creationId xmlns:a16="http://schemas.microsoft.com/office/drawing/2014/main" id="{01649D0D-82FE-104D-B1E5-91D19A1264B5}"/>
              </a:ext>
            </a:extLst>
          </p:cNvPr>
          <p:cNvSpPr>
            <a:spLocks noGrp="1"/>
          </p:cNvSpPr>
          <p:nvPr>
            <p:ph type="sldNum" sz="quarter" idx="12"/>
          </p:nvPr>
        </p:nvSpPr>
        <p:spPr>
          <a:xfrm>
            <a:off x="6457950" y="6077585"/>
            <a:ext cx="2057400" cy="365125"/>
          </a:xfrm>
        </p:spPr>
        <p:txBody>
          <a:bodyPr>
            <a:normAutofit/>
          </a:bodyPr>
          <a:lstStyle/>
          <a:p>
            <a:pPr>
              <a:spcAft>
                <a:spcPts val="600"/>
              </a:spcAft>
            </a:pPr>
            <a:fld id="{DF28FB93-0A08-4E7D-8E63-9EFA29F1E093}" type="slidenum">
              <a:rPr lang="en-US" smtClean="0"/>
              <a:pPr>
                <a:spcAft>
                  <a:spcPts val="600"/>
                </a:spcAft>
              </a:pPr>
              <a:t>18</a:t>
            </a:fld>
            <a:endParaRPr lang="en-US"/>
          </a:p>
        </p:txBody>
      </p:sp>
    </p:spTree>
    <p:extLst>
      <p:ext uri="{BB962C8B-B14F-4D97-AF65-F5344CB8AC3E}">
        <p14:creationId xmlns:p14="http://schemas.microsoft.com/office/powerpoint/2010/main" val="1533109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30969-B939-294B-B48A-4DC45685D3AA}"/>
              </a:ext>
            </a:extLst>
          </p:cNvPr>
          <p:cNvSpPr>
            <a:spLocks noGrp="1"/>
          </p:cNvSpPr>
          <p:nvPr>
            <p:ph type="title"/>
          </p:nvPr>
        </p:nvSpPr>
        <p:spPr>
          <a:xfrm>
            <a:off x="4794448" y="640263"/>
            <a:ext cx="3915950" cy="1344975"/>
          </a:xfrm>
        </p:spPr>
        <p:txBody>
          <a:bodyPr vert="horz" lIns="91440" tIns="45720" rIns="91440" bIns="45720" rtlCol="0" anchor="ctr">
            <a:normAutofit/>
          </a:bodyPr>
          <a:lstStyle/>
          <a:p>
            <a:pPr algn="ctr" defTabSz="914400"/>
            <a:r>
              <a:rPr lang="en-US" sz="2200" kern="1200">
                <a:solidFill>
                  <a:schemeClr val="tx1"/>
                </a:solidFill>
                <a:latin typeface="+mj-lt"/>
                <a:ea typeface="+mj-ea"/>
                <a:cs typeface="+mj-cs"/>
              </a:rPr>
              <a:t>Zadanie 2: przeczytaj fragment Pani Bovary (rozdział 9, cz. 2) oraz zobacz jedną z adaptacji </a:t>
            </a:r>
          </a:p>
        </p:txBody>
      </p:sp>
      <p:pic>
        <p:nvPicPr>
          <p:cNvPr id="7" name="Content Placeholder 6" descr="A person with hat&#10;&#10;Description automatically generated">
            <a:extLst>
              <a:ext uri="{FF2B5EF4-FFF2-40B4-BE49-F238E27FC236}">
                <a16:creationId xmlns:a16="http://schemas.microsoft.com/office/drawing/2014/main" id="{C8A221AE-79C6-294F-8ADD-1DE2DB15163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4508" b="-1"/>
          <a:stretch/>
        </p:blipFill>
        <p:spPr>
          <a:xfrm>
            <a:off x="832760" y="484632"/>
            <a:ext cx="2906479" cy="5733287"/>
          </a:xfrm>
          <a:prstGeom prst="rect">
            <a:avLst/>
          </a:prstGeom>
        </p:spPr>
      </p:pic>
      <p:sp>
        <p:nvSpPr>
          <p:cNvPr id="3" name="Content Placeholder 2">
            <a:extLst>
              <a:ext uri="{FF2B5EF4-FFF2-40B4-BE49-F238E27FC236}">
                <a16:creationId xmlns:a16="http://schemas.microsoft.com/office/drawing/2014/main" id="{8DA5D8E8-7779-DE43-B5FB-B0508C447E04}"/>
              </a:ext>
            </a:extLst>
          </p:cNvPr>
          <p:cNvSpPr>
            <a:spLocks noGrp="1"/>
          </p:cNvSpPr>
          <p:nvPr>
            <p:ph sz="half" idx="1"/>
          </p:nvPr>
        </p:nvSpPr>
        <p:spPr>
          <a:xfrm>
            <a:off x="4793927" y="2121763"/>
            <a:ext cx="3926617" cy="3773010"/>
          </a:xfrm>
        </p:spPr>
        <p:txBody>
          <a:bodyPr vert="horz" lIns="91440" tIns="45720" rIns="91440" bIns="45720" rtlCol="0">
            <a:normAutofit/>
          </a:bodyPr>
          <a:lstStyle/>
          <a:p>
            <a:pPr indent="-228600" defTabSz="914400"/>
            <a:r>
              <a:rPr lang="en-US" sz="1700"/>
              <a:t>Na przykład: </a:t>
            </a:r>
          </a:p>
          <a:p>
            <a:pPr indent="-228600" defTabSz="914400"/>
            <a:r>
              <a:rPr lang="en-US" sz="1700" b="1"/>
              <a:t>Madame Bovary</a:t>
            </a:r>
            <a:r>
              <a:rPr lang="en-US" sz="1700"/>
              <a:t> Sophie </a:t>
            </a:r>
            <a:r>
              <a:rPr lang="en-US" sz="1700" b="1"/>
              <a:t>Barthes</a:t>
            </a:r>
          </a:p>
          <a:p>
            <a:pPr indent="-228600" defTabSz="914400"/>
            <a:r>
              <a:rPr lang="en-US" sz="1700"/>
              <a:t>Z: Mia Wasikowska, Henry Lloyd-Hughes, Paul Giamatti, Ezra Miller. </a:t>
            </a:r>
          </a:p>
        </p:txBody>
      </p:sp>
      <p:sp>
        <p:nvSpPr>
          <p:cNvPr id="4" name="Slide Number Placeholder 3">
            <a:extLst>
              <a:ext uri="{FF2B5EF4-FFF2-40B4-BE49-F238E27FC236}">
                <a16:creationId xmlns:a16="http://schemas.microsoft.com/office/drawing/2014/main" id="{6BD42590-4FAD-3E40-8A61-ED67497F79A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DF28FB93-0A08-4E7D-8E63-9EFA29F1E093}" type="slidenum">
              <a:rPr lang="en-US" sz="1200" smtClean="0"/>
              <a:pPr>
                <a:spcAft>
                  <a:spcPts val="600"/>
                </a:spcAft>
                <a:defRPr/>
              </a:pPr>
              <a:t>19</a:t>
            </a:fld>
            <a:endParaRPr lang="en-US" sz="1200"/>
          </a:p>
        </p:txBody>
      </p:sp>
    </p:spTree>
    <p:extLst>
      <p:ext uri="{BB962C8B-B14F-4D97-AF65-F5344CB8AC3E}">
        <p14:creationId xmlns:p14="http://schemas.microsoft.com/office/powerpoint/2010/main" val="134868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KURS: </a:t>
            </a:r>
          </a:p>
        </p:txBody>
      </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2</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5AF105A0-8A4C-4D85-9EB6-1A50CFD7A32F}"/>
              </a:ext>
            </a:extLst>
          </p:cNvPr>
          <p:cNvGraphicFramePr>
            <a:graphicFrameLocks noGrp="1"/>
          </p:cNvGraphicFramePr>
          <p:nvPr>
            <p:ph idx="1"/>
            <p:extLst>
              <p:ext uri="{D42A27DB-BD31-4B8C-83A1-F6EECF244321}">
                <p14:modId xmlns:p14="http://schemas.microsoft.com/office/powerpoint/2010/main" val="174142706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4692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Strona</a:t>
            </a:r>
            <a:r>
              <a:rPr lang="en-US" dirty="0"/>
              <a:t> </a:t>
            </a:r>
            <a:r>
              <a:rPr lang="en-US" dirty="0" err="1"/>
              <a:t>internetowa</a:t>
            </a:r>
            <a:r>
              <a:rPr lang="en-US" dirty="0"/>
              <a:t>: </a:t>
            </a:r>
            <a:r>
              <a:rPr lang="en-US" dirty="0">
                <a:hlinkClick r:id="rId2"/>
              </a:rPr>
              <a:t>https://filmadaptationtalks.weebly.com/adaptacje-filmowe.html</a:t>
            </a:r>
            <a:r>
              <a:rPr lang="en-US" dirty="0"/>
              <a:t> </a:t>
            </a:r>
          </a:p>
        </p:txBody>
      </p:sp>
      <p:sp>
        <p:nvSpPr>
          <p:cNvPr id="5" name="Text Placeholder 4"/>
          <p:cNvSpPr>
            <a:spLocks noGrp="1"/>
          </p:cNvSpPr>
          <p:nvPr>
            <p:ph type="body" idx="1"/>
          </p:nvPr>
        </p:nvSpPr>
        <p:spPr/>
        <p:txBody>
          <a:bodyPr/>
          <a:lstStyle/>
          <a:p>
            <a:r>
              <a:rPr lang="en-GB" dirty="0" err="1"/>
              <a:t>Wprowadzenie</a:t>
            </a:r>
            <a:r>
              <a:rPr lang="en-GB" dirty="0"/>
              <a:t>: </a:t>
            </a:r>
            <a:endParaRPr lang="en-US" dirty="0"/>
          </a:p>
        </p:txBody>
      </p:sp>
      <p:sp>
        <p:nvSpPr>
          <p:cNvPr id="3" name="Content Placeholder 2"/>
          <p:cNvSpPr>
            <a:spLocks noGrp="1"/>
          </p:cNvSpPr>
          <p:nvPr>
            <p:ph sz="half" idx="2"/>
          </p:nvPr>
        </p:nvSpPr>
        <p:spPr/>
        <p:txBody>
          <a:bodyPr>
            <a:normAutofit/>
          </a:bodyPr>
          <a:lstStyle/>
          <a:p>
            <a:r>
              <a:rPr lang="en-US" dirty="0" err="1"/>
              <a:t>Literacka</a:t>
            </a:r>
            <a:r>
              <a:rPr lang="en-US" dirty="0"/>
              <a:t> </a:t>
            </a:r>
            <a:r>
              <a:rPr lang="en-US" dirty="0" err="1"/>
              <a:t>historia</a:t>
            </a:r>
            <a:r>
              <a:rPr lang="en-US" dirty="0"/>
              <a:t> </a:t>
            </a:r>
            <a:r>
              <a:rPr lang="en-US" dirty="0" err="1"/>
              <a:t>poprzez</a:t>
            </a:r>
            <a:r>
              <a:rPr lang="en-US" dirty="0"/>
              <a:t> </a:t>
            </a:r>
            <a:r>
              <a:rPr lang="en-US" dirty="0" err="1"/>
              <a:t>adaptacje</a:t>
            </a:r>
            <a:endParaRPr lang="en-US" dirty="0"/>
          </a:p>
          <a:p>
            <a:r>
              <a:rPr lang="en-US" dirty="0" err="1"/>
              <a:t>Analizy</a:t>
            </a:r>
            <a:endParaRPr lang="en-US" dirty="0"/>
          </a:p>
          <a:p>
            <a:r>
              <a:rPr lang="en-US" dirty="0" err="1"/>
              <a:t>Zadania</a:t>
            </a:r>
            <a:r>
              <a:rPr lang="en-US" dirty="0"/>
              <a:t> </a:t>
            </a:r>
            <a:r>
              <a:rPr lang="en-US" dirty="0" err="1"/>
              <a:t>domowe</a:t>
            </a:r>
            <a:r>
              <a:rPr lang="en-US" dirty="0"/>
              <a:t> (</a:t>
            </a:r>
            <a:r>
              <a:rPr lang="en-US" dirty="0" err="1"/>
              <a:t>przez</a:t>
            </a:r>
            <a:r>
              <a:rPr lang="en-US" dirty="0"/>
              <a:t> e-</a:t>
            </a:r>
            <a:r>
              <a:rPr lang="en-US" dirty="0" err="1"/>
              <a:t>platformę</a:t>
            </a:r>
            <a:r>
              <a:rPr lang="en-US" dirty="0"/>
              <a:t>)</a:t>
            </a:r>
          </a:p>
        </p:txBody>
      </p:sp>
      <p:sp>
        <p:nvSpPr>
          <p:cNvPr id="6" name="Text Placeholder 5"/>
          <p:cNvSpPr>
            <a:spLocks noGrp="1"/>
          </p:cNvSpPr>
          <p:nvPr>
            <p:ph type="body" sz="quarter" idx="3"/>
          </p:nvPr>
        </p:nvSpPr>
        <p:spPr/>
        <p:txBody>
          <a:bodyPr/>
          <a:lstStyle/>
          <a:p>
            <a:r>
              <a:rPr lang="en-US" dirty="0" err="1"/>
              <a:t>Książka</a:t>
            </a:r>
            <a:r>
              <a:rPr lang="en-US" dirty="0"/>
              <a:t>:</a:t>
            </a:r>
          </a:p>
        </p:txBody>
      </p:sp>
      <p:sp>
        <p:nvSpPr>
          <p:cNvPr id="4" name="Slide Number Placeholder 3"/>
          <p:cNvSpPr>
            <a:spLocks noGrp="1"/>
          </p:cNvSpPr>
          <p:nvPr>
            <p:ph type="sldNum" sz="quarter" idx="12"/>
          </p:nvPr>
        </p:nvSpPr>
        <p:spPr/>
        <p:txBody>
          <a:bodyPr/>
          <a:lstStyle/>
          <a:p>
            <a:fld id="{DF28FB93-0A08-4E7D-8E63-9EFA29F1E093}" type="slidenum">
              <a:rPr lang="en-US" smtClean="0"/>
              <a:pPr/>
              <a:t>3</a:t>
            </a:fld>
            <a:endParaRPr lang="en-US"/>
          </a:p>
        </p:txBody>
      </p:sp>
      <p:pic>
        <p:nvPicPr>
          <p:cNvPr id="12" name="Content Placeholder 11" descr="A screenshot of a cell phone&#10;&#10;Description automatically generated">
            <a:extLst>
              <a:ext uri="{FF2B5EF4-FFF2-40B4-BE49-F238E27FC236}">
                <a16:creationId xmlns:a16="http://schemas.microsoft.com/office/drawing/2014/main" id="{F00CC2BC-AF84-114D-9883-612711C2368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3325257"/>
            <a:ext cx="3887788" cy="2044224"/>
          </a:xfrm>
        </p:spPr>
      </p:pic>
    </p:spTree>
    <p:extLst>
      <p:ext uri="{BB962C8B-B14F-4D97-AF65-F5344CB8AC3E}">
        <p14:creationId xmlns:p14="http://schemas.microsoft.com/office/powerpoint/2010/main" val="224103181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4</a:t>
            </a:fld>
            <a:endParaRPr lang="en-US" sz="1000">
              <a:solidFill>
                <a:prstClr val="black">
                  <a:tint val="75000"/>
                </a:prstClr>
              </a:solidFill>
            </a:endParaRPr>
          </a:p>
        </p:txBody>
      </p:sp>
      <p:graphicFrame>
        <p:nvGraphicFramePr>
          <p:cNvPr id="13" name="Content Placeholder 10">
            <a:extLst>
              <a:ext uri="{FF2B5EF4-FFF2-40B4-BE49-F238E27FC236}">
                <a16:creationId xmlns:a16="http://schemas.microsoft.com/office/drawing/2014/main" id="{8CB362B0-3C40-4749-A1B9-5C14CBCC83FE}"/>
              </a:ext>
            </a:extLst>
          </p:cNvPr>
          <p:cNvGraphicFramePr>
            <a:graphicFrameLocks noGrp="1"/>
          </p:cNvGraphicFramePr>
          <p:nvPr>
            <p:ph idx="1"/>
            <p:extLst>
              <p:ext uri="{D42A27DB-BD31-4B8C-83A1-F6EECF244321}">
                <p14:modId xmlns:p14="http://schemas.microsoft.com/office/powerpoint/2010/main" val="128492289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09144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pl-PL" b="1">
                <a:solidFill>
                  <a:srgbClr val="FFFFFF"/>
                </a:solidFill>
              </a:rPr>
              <a:t>Warunki zaliczenia </a:t>
            </a:r>
          </a:p>
        </p:txBody>
      </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5</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CDDF83E1-D5D6-4BCB-9FD2-E9E37BF08DF9}"/>
              </a:ext>
            </a:extLst>
          </p:cNvPr>
          <p:cNvGraphicFramePr>
            <a:graphicFrameLocks noGrp="1"/>
          </p:cNvGraphicFramePr>
          <p:nvPr>
            <p:ph idx="1"/>
            <p:extLst>
              <p:ext uri="{D42A27DB-BD31-4B8C-83A1-F6EECF244321}">
                <p14:modId xmlns:p14="http://schemas.microsoft.com/office/powerpoint/2010/main" val="131142309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57544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24" y="333711"/>
            <a:ext cx="8229600" cy="1266489"/>
          </a:xfrm>
        </p:spPr>
        <p:txBody>
          <a:bodyPr>
            <a:noAutofit/>
          </a:bodyPr>
          <a:lstStyle/>
          <a:p>
            <a:pPr algn="just"/>
            <a:r>
              <a:rPr lang="en-US" sz="3600" dirty="0"/>
              <a:t>The best book-to-film adaptations, overview…. </a:t>
            </a:r>
          </a:p>
        </p:txBody>
      </p:sp>
      <p:pic>
        <p:nvPicPr>
          <p:cNvPr id="7" name="Content Placeholder 6" descr="Screen Shot 2018-03-15 at 12.45.31.png">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rcRect l="16885" r="16885"/>
          <a:stretch>
            <a:fillRect/>
          </a:stretch>
        </p:blipFill>
        <p:spPr>
          <a:xfrm>
            <a:off x="457200" y="1600200"/>
            <a:ext cx="2594475" cy="4525963"/>
          </a:xfrm>
        </p:spPr>
      </p:pic>
      <p:sp>
        <p:nvSpPr>
          <p:cNvPr id="6" name="Content Placeholder 5"/>
          <p:cNvSpPr>
            <a:spLocks noGrp="1"/>
          </p:cNvSpPr>
          <p:nvPr>
            <p:ph sz="half" idx="2"/>
          </p:nvPr>
        </p:nvSpPr>
        <p:spPr>
          <a:xfrm>
            <a:off x="3210433" y="1781756"/>
            <a:ext cx="5476367" cy="4344407"/>
          </a:xfrm>
        </p:spPr>
        <p:txBody>
          <a:bodyPr>
            <a:normAutofit fontScale="92500" lnSpcReduction="10000"/>
          </a:bodyPr>
          <a:lstStyle/>
          <a:p>
            <a:pPr marL="514350" indent="-514350">
              <a:buFont typeface="+mj-lt"/>
              <a:buAutoNum type="arabicPeriod"/>
            </a:pPr>
            <a:r>
              <a:rPr lang="en-US" sz="1800" dirty="0"/>
              <a:t> Great Expectations (Charles Dickens) Film: 1946 Director: David Lean</a:t>
            </a:r>
          </a:p>
          <a:p>
            <a:pPr marL="514350" indent="-514350">
              <a:buFont typeface="+mj-lt"/>
              <a:buAutoNum type="arabicPeriod"/>
            </a:pPr>
            <a:r>
              <a:rPr lang="en-US" sz="1800" dirty="0"/>
              <a:t>The Age Of Innocence (Edith Wharton) Film: 1993 Director: Martin Scorsese</a:t>
            </a:r>
          </a:p>
          <a:p>
            <a:pPr marL="514350" indent="-514350">
              <a:buFont typeface="+mj-lt"/>
              <a:buAutoNum type="arabicPeriod"/>
            </a:pPr>
            <a:r>
              <a:rPr lang="en-US" sz="1800" dirty="0"/>
              <a:t>To Kill A Mockingbird (Harper Lee) Film: 1962 Director: Robert Mulligan</a:t>
            </a:r>
          </a:p>
          <a:p>
            <a:pPr marL="514350" indent="-514350">
              <a:buFont typeface="+mj-lt"/>
              <a:buAutoNum type="arabicPeriod"/>
            </a:pPr>
            <a:r>
              <a:rPr lang="en-US" sz="1800" dirty="0"/>
              <a:t>Doctor Zhivago (Boris Pasternak) Film: 1965 Director: David Lean</a:t>
            </a:r>
          </a:p>
          <a:p>
            <a:pPr marL="514350" indent="-514350">
              <a:buFont typeface="+mj-lt"/>
              <a:buAutoNum type="arabicPeriod"/>
            </a:pPr>
            <a:r>
              <a:rPr lang="en-US" sz="1800" dirty="0"/>
              <a:t>The Godfather (Mario </a:t>
            </a:r>
            <a:r>
              <a:rPr lang="en-US" sz="1800" dirty="0" err="1"/>
              <a:t>Puzo</a:t>
            </a:r>
            <a:r>
              <a:rPr lang="en-US" sz="1800" dirty="0"/>
              <a:t>) Film: 1972 Director: Francis Ford Coppola</a:t>
            </a:r>
          </a:p>
          <a:p>
            <a:pPr marL="514350" indent="-514350">
              <a:buFont typeface="+mj-lt"/>
              <a:buAutoNum type="arabicPeriod"/>
            </a:pPr>
            <a:r>
              <a:rPr lang="en-US" sz="1800" dirty="0"/>
              <a:t>American Psycho (Bret Easton Ellis) Film: 2000 Director: Mary </a:t>
            </a:r>
            <a:r>
              <a:rPr lang="en-US" sz="1800" dirty="0" err="1"/>
              <a:t>Harron</a:t>
            </a:r>
            <a:endParaRPr lang="en-US" sz="1800" dirty="0"/>
          </a:p>
          <a:p>
            <a:pPr marL="514350" indent="-514350">
              <a:buFont typeface="+mj-lt"/>
              <a:buAutoNum type="arabicPeriod"/>
            </a:pPr>
            <a:r>
              <a:rPr lang="en-US" sz="1800" dirty="0"/>
              <a:t>The Silence Of The Lambs (Thomas Harris) Film: 1991 Director: Jonathan </a:t>
            </a:r>
            <a:r>
              <a:rPr lang="en-US" sz="1800" dirty="0" err="1"/>
              <a:t>Demme</a:t>
            </a:r>
            <a:endParaRPr lang="en-US" sz="1800" dirty="0"/>
          </a:p>
          <a:p>
            <a:pPr marL="514350" indent="-514350">
              <a:buFont typeface="+mj-lt"/>
              <a:buAutoNum type="arabicPeriod"/>
            </a:pPr>
            <a:r>
              <a:rPr lang="en-US" sz="1800" dirty="0"/>
              <a:t>Trainspotting (Irvine Welsh) Film: 1996 . Director: Danny Boyle</a:t>
            </a:r>
          </a:p>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6</a:t>
            </a:fld>
            <a:endParaRPr lang="en-US"/>
          </a:p>
        </p:txBody>
      </p:sp>
      <p:sp>
        <p:nvSpPr>
          <p:cNvPr id="9" name="TextBox 8">
            <a:hlinkClick r:id="rId3"/>
          </p:cNvPr>
          <p:cNvSpPr txBox="1"/>
          <p:nvPr/>
        </p:nvSpPr>
        <p:spPr>
          <a:xfrm>
            <a:off x="0" y="6356350"/>
            <a:ext cx="7956957" cy="369332"/>
          </a:xfrm>
          <a:prstGeom prst="rect">
            <a:avLst/>
          </a:prstGeom>
          <a:noFill/>
        </p:spPr>
        <p:txBody>
          <a:bodyPr wrap="square" rtlCol="0">
            <a:spAutoFit/>
          </a:bodyPr>
          <a:lstStyle/>
          <a:p>
            <a:r>
              <a:rPr lang="en-US" dirty="0"/>
              <a:t>https://</a:t>
            </a:r>
            <a:r>
              <a:rPr lang="en-US" dirty="0" err="1"/>
              <a:t>www.shortlist.com</a:t>
            </a:r>
            <a:r>
              <a:rPr lang="en-US" dirty="0"/>
              <a:t>/entertainment/films/40-best-film-adaptations/84766</a:t>
            </a:r>
          </a:p>
        </p:txBody>
      </p:sp>
    </p:spTree>
    <p:extLst>
      <p:ext uri="{BB962C8B-B14F-4D97-AF65-F5344CB8AC3E}">
        <p14:creationId xmlns:p14="http://schemas.microsoft.com/office/powerpoint/2010/main" val="235007198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C6194D-D5D2-5042-97CD-B2996F02FE57}"/>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Najlepsza polska adaptacja: </a:t>
            </a:r>
          </a:p>
        </p:txBody>
      </p:sp>
      <p:sp>
        <p:nvSpPr>
          <p:cNvPr id="3" name="Content Placeholder 2">
            <a:extLst>
              <a:ext uri="{FF2B5EF4-FFF2-40B4-BE49-F238E27FC236}">
                <a16:creationId xmlns:a16="http://schemas.microsoft.com/office/drawing/2014/main" id="{583CD293-8094-7C4D-BF15-1CB28255BE43}"/>
              </a:ext>
            </a:extLst>
          </p:cNvPr>
          <p:cNvSpPr>
            <a:spLocks noGrp="1"/>
          </p:cNvSpPr>
          <p:nvPr>
            <p:ph sz="half" idx="1"/>
          </p:nvPr>
        </p:nvSpPr>
        <p:spPr>
          <a:xfrm>
            <a:off x="3524863" y="640082"/>
            <a:ext cx="5136536" cy="2484884"/>
          </a:xfrm>
        </p:spPr>
        <p:txBody>
          <a:bodyPr vert="horz" lIns="91440" tIns="45720" rIns="91440" bIns="45720" rtlCol="0" anchor="ctr">
            <a:normAutofit/>
          </a:bodyPr>
          <a:lstStyle/>
          <a:p>
            <a:pPr marL="0" indent="-228600" defTabSz="914400"/>
            <a:r>
              <a:rPr lang="en-US" sz="800" b="1"/>
              <a:t>Ziemia obiecana (1974, reż. Andrzej Wajda)</a:t>
            </a:r>
          </a:p>
          <a:p>
            <a:pPr indent="-228600" defTabSz="914400"/>
            <a:r>
              <a:rPr lang="en-US" sz="800"/>
              <a:t>Podobno, do czasu tego filmu Andrzej Wajda nie nakręcił sceny w której któryś z bohaterów by za coś płacił. Zbyszek Cybulski w „Popiele i diamencie” po prostu wypijał wódkę i odchodził. A w „Ziemi obiecanej” świat kręci się wokół zbijania majątku, kasa determinuje życie bohaterów, zaślepia ich, poszeptuje kolejne decyzje. Chęć pomnożenia dóbr jest ich jedynym drogowskazem. W 1974 roku ten film był jak zła przepowiednia. W Polsce nie narodził się jeszcze kapitalizm, a Wajda już wyczuł jego przyszłą rytmikę. Zastępy pracowników – mrówek co ranek ruszających do fabryk i możnych dorobkiewiczów o bezwzględnych duszach. W momencie powstania „Ziemi obiecanej” ten właśnie klasowy wątek wysuwał się na pierwszy plan. Ale gdy w 2000 roku film ponownie wprowadzono na ekrany kin oczywistym stało się, że realia przebudowały hierarchię wartości przy jego odbiorze. Oczywiście, „Ziemię obiecaną” lekko przyprószył kurz ogólności, kino w końcu zmierza w kierunku szczegółu i zniuansowania. Blisko cztery dekady nie odebrały jednak filmowi Wajdy emocjonalnej mocy i uchwycenia stanu umysłu człowieka w pogoni za bogactwem. Pierwszorzędne aktorstwo Wojciecha Pszoniaka, Daniela Olbrzychskiego i Andrzeja Seweryna i oprawa artystyczna filmu – od wystawnych scenografii, cudowną muzykę po mistrzowskie zdjęcia – sprawia, że obcujemy z dziełem totalnym. Rozmach „Ziemi obiecanej” bowiem pod wpływem nie utracił swojego kunsztu i spektakularności. Albo ten film świadczy o wielkości Wajdy albo o słabości polskiego kina. Albo o jednym i drugim.</a:t>
            </a:r>
          </a:p>
          <a:p>
            <a:pPr indent="-228600" defTabSz="914400"/>
            <a:r>
              <a:rPr lang="en-US" sz="800" i="1"/>
              <a:t>Urszula Lipińska</a:t>
            </a:r>
          </a:p>
          <a:p>
            <a:pPr indent="-228600" defTabSz="914400"/>
            <a:r>
              <a:rPr lang="en-US" sz="800">
                <a:hlinkClick r:id="rId2"/>
              </a:rPr>
              <a:t>https://esensja.pl/film/publicystyka/tekst.html?id=12163&amp;strona=5#strony</a:t>
            </a:r>
            <a:r>
              <a:rPr lang="en-US" sz="800"/>
              <a:t> </a:t>
            </a:r>
          </a:p>
        </p:txBody>
      </p:sp>
      <p:pic>
        <p:nvPicPr>
          <p:cNvPr id="7" name="Content Placeholder 6" descr="A bird flying in the sky&#10;&#10;Description automatically generated">
            <a:extLst>
              <a:ext uri="{FF2B5EF4-FFF2-40B4-BE49-F238E27FC236}">
                <a16:creationId xmlns:a16="http://schemas.microsoft.com/office/drawing/2014/main" id="{3AD5605C-AC58-DC40-AB0A-A9E787C2AE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90722" y="3533926"/>
            <a:ext cx="5170677" cy="2313878"/>
          </a:xfrm>
          <a:prstGeom prst="rect">
            <a:avLst/>
          </a:prstGeom>
        </p:spPr>
      </p:pic>
      <p:sp>
        <p:nvSpPr>
          <p:cNvPr id="5" name="Slide Number Placeholder 4">
            <a:extLst>
              <a:ext uri="{FF2B5EF4-FFF2-40B4-BE49-F238E27FC236}">
                <a16:creationId xmlns:a16="http://schemas.microsoft.com/office/drawing/2014/main" id="{73E01A15-3A02-864F-8BA2-C95A5FF8A32E}"/>
              </a:ext>
            </a:extLst>
          </p:cNvPr>
          <p:cNvSpPr>
            <a:spLocks noGrp="1"/>
          </p:cNvSpPr>
          <p:nvPr>
            <p:ph type="sldNum" sz="quarter" idx="12"/>
          </p:nvPr>
        </p:nvSpPr>
        <p:spPr>
          <a:xfrm>
            <a:off x="7900987" y="6356350"/>
            <a:ext cx="614363" cy="365125"/>
          </a:xfrm>
        </p:spPr>
        <p:txBody>
          <a:bodyPr vert="horz" lIns="91440" tIns="45720" rIns="91440" bIns="45720" rtlCol="0" anchor="ctr">
            <a:normAutofit/>
          </a:bodyPr>
          <a:lstStyle/>
          <a:p>
            <a:pPr>
              <a:spcAft>
                <a:spcPts val="600"/>
              </a:spcAft>
            </a:pPr>
            <a:fld id="{DF28FB93-0A08-4E7D-8E63-9EFA29F1E093}" type="slidenum">
              <a:rPr lang="en-US" sz="1000">
                <a:solidFill>
                  <a:prstClr val="black">
                    <a:tint val="75000"/>
                  </a:prstClr>
                </a:solidFill>
              </a:rPr>
              <a:pPr>
                <a:spcAft>
                  <a:spcPts val="600"/>
                </a:spcAft>
              </a:pPr>
              <a:t>7</a:t>
            </a:fld>
            <a:endParaRPr lang="en-US" sz="1000">
              <a:solidFill>
                <a:prstClr val="black">
                  <a:tint val="75000"/>
                </a:prstClr>
              </a:solidFill>
            </a:endParaRPr>
          </a:p>
        </p:txBody>
      </p:sp>
      <p:sp>
        <p:nvSpPr>
          <p:cNvPr id="8" name="TextBox 7">
            <a:extLst>
              <a:ext uri="{FF2B5EF4-FFF2-40B4-BE49-F238E27FC236}">
                <a16:creationId xmlns:a16="http://schemas.microsoft.com/office/drawing/2014/main" id="{D26801E6-F1C0-3744-801B-2861DD23716B}"/>
              </a:ext>
            </a:extLst>
          </p:cNvPr>
          <p:cNvSpPr txBox="1"/>
          <p:nvPr/>
        </p:nvSpPr>
        <p:spPr>
          <a:xfrm>
            <a:off x="242569" y="5241808"/>
            <a:ext cx="2114296" cy="923330"/>
          </a:xfrm>
          <a:prstGeom prst="rect">
            <a:avLst/>
          </a:prstGeom>
          <a:noFill/>
        </p:spPr>
        <p:txBody>
          <a:bodyPr wrap="square" rtlCol="0">
            <a:spAutoFit/>
          </a:bodyPr>
          <a:lstStyle/>
          <a:p>
            <a:r>
              <a:rPr lang="en-GB" dirty="0">
                <a:hlinkClick r:id="rId4"/>
              </a:rPr>
              <a:t>https://www.youtube.com/watch?v=e0n4RpaoLxU</a:t>
            </a:r>
            <a:endParaRPr lang="en-US" dirty="0"/>
          </a:p>
        </p:txBody>
      </p:sp>
    </p:spTree>
    <p:extLst>
      <p:ext uri="{BB962C8B-B14F-4D97-AF65-F5344CB8AC3E}">
        <p14:creationId xmlns:p14="http://schemas.microsoft.com/office/powerpoint/2010/main" val="317396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287"/>
          </a:xfrm>
        </p:spPr>
        <p:txBody>
          <a:bodyPr>
            <a:normAutofit/>
          </a:bodyPr>
          <a:lstStyle/>
          <a:p>
            <a:r>
              <a:rPr lang="en-US" sz="2800" dirty="0"/>
              <a:t>The difference, inter-semiotic translation?</a:t>
            </a:r>
          </a:p>
        </p:txBody>
      </p:sp>
      <p:sp>
        <p:nvSpPr>
          <p:cNvPr id="6" name="Text Placeholder 5"/>
          <p:cNvSpPr>
            <a:spLocks noGrp="1"/>
          </p:cNvSpPr>
          <p:nvPr>
            <p:ph type="body" idx="1"/>
          </p:nvPr>
        </p:nvSpPr>
        <p:spPr>
          <a:xfrm>
            <a:off x="333721" y="723287"/>
            <a:ext cx="4040188" cy="639762"/>
          </a:xfrm>
        </p:spPr>
        <p:txBody>
          <a:bodyPr>
            <a:normAutofit lnSpcReduction="10000"/>
          </a:bodyPr>
          <a:lstStyle/>
          <a:p>
            <a:r>
              <a:rPr lang="en-US" dirty="0" err="1"/>
              <a:t>Folwark</a:t>
            </a:r>
            <a:r>
              <a:rPr lang="en-US" dirty="0"/>
              <a:t> </a:t>
            </a:r>
            <a:r>
              <a:rPr lang="en-US" dirty="0" err="1"/>
              <a:t>zwierzęcy</a:t>
            </a:r>
            <a:r>
              <a:rPr lang="en-US" dirty="0"/>
              <a:t> (1943/1945)</a:t>
            </a:r>
          </a:p>
          <a:p>
            <a:r>
              <a:rPr lang="en-US" dirty="0" err="1"/>
              <a:t>Polskie</a:t>
            </a:r>
            <a:r>
              <a:rPr lang="en-US" dirty="0"/>
              <a:t> </a:t>
            </a:r>
            <a:r>
              <a:rPr lang="en-US" dirty="0" err="1"/>
              <a:t>wydanie</a:t>
            </a:r>
            <a:r>
              <a:rPr lang="en-US" dirty="0"/>
              <a:t> 1947</a:t>
            </a:r>
          </a:p>
        </p:txBody>
      </p:sp>
      <p:sp>
        <p:nvSpPr>
          <p:cNvPr id="7" name="Content Placeholder 6"/>
          <p:cNvSpPr>
            <a:spLocks noGrp="1"/>
          </p:cNvSpPr>
          <p:nvPr>
            <p:ph sz="half" idx="2"/>
          </p:nvPr>
        </p:nvSpPr>
        <p:spPr>
          <a:xfrm>
            <a:off x="333720" y="1535113"/>
            <a:ext cx="4620867" cy="5139234"/>
          </a:xfrm>
        </p:spPr>
        <p:txBody>
          <a:bodyPr>
            <a:normAutofit fontScale="47500" lnSpcReduction="20000"/>
          </a:bodyPr>
          <a:lstStyle/>
          <a:p>
            <a:pPr marL="0" indent="0">
              <a:buNone/>
            </a:pPr>
            <a:r>
              <a:rPr lang="pl-PL" sz="2500" noProof="1">
                <a:latin typeface="Times New Roman" panose="02020603050405020304" pitchFamily="18" charset="0"/>
                <a:cs typeface="Times New Roman" panose="02020603050405020304" pitchFamily="18" charset="0"/>
              </a:rPr>
              <a:t>Pan Jones, właściciel Folwarku Dworskiego, zamknął na noc drzwi kurników, wypił jednak zbyt wiele i dlatego zapomniał o deskach tarasujących szczeliny pod progiem. Trzymając niepewnie latarnię, której światło zataczało chybotliwe kręgi, przeszedł chwiejnym krokiem przez podwórze, dotarł do tylnego wejścia, strząsnął buty, z beczułki w spiżami utoczył sobie ostatnią szklankę piwa i poczłapał do łóżka, skąd dochodziło chrapanie pani Jones. </a:t>
            </a:r>
          </a:p>
          <a:p>
            <a:pPr marL="0" indent="0">
              <a:buNone/>
            </a:pPr>
            <a:r>
              <a:rPr lang="pl-PL" sz="2500" noProof="1">
                <a:latin typeface="Times New Roman" panose="02020603050405020304" pitchFamily="18" charset="0"/>
                <a:cs typeface="Times New Roman" panose="02020603050405020304" pitchFamily="18" charset="0"/>
              </a:rPr>
              <a:t>Gdy tylko w sypialni zgasło światło, w budynkach folwarku ożywiło się, zewsząd słychać było szmery i trzepotanie skrzydeł. Tego dnia rozeszła się wieść, że stary Major, medalowy knur rasy angielska średnia biała, miał poprzedniej nocy dziwny sen, który pragnie wszystkim opowiedzieć. Uradzono, że skoro tylko pan Jones skończy obrządek i nie będzie więcej przeszkadzać, zwierzęta zejdą się w wielkiej stodole. Stary Major (tak go zwano, choć w wystawach brał udział jako "Piękność z Willingdon") cieszył się tak ogromnym poważaniem, że każde zwierzę chętnie było gotowe poświęcić godzinę snu, by usłyszeć to, co miał do powiedzenia. </a:t>
            </a:r>
          </a:p>
          <a:p>
            <a:pPr marL="0" indent="0">
              <a:buNone/>
            </a:pPr>
            <a:r>
              <a:rPr lang="pl-PL" sz="2500" noProof="1">
                <a:latin typeface="Times New Roman" panose="02020603050405020304" pitchFamily="18" charset="0"/>
                <a:cs typeface="Times New Roman" panose="02020603050405020304" pitchFamily="18" charset="0"/>
              </a:rPr>
              <a:t>W końcu stodoły Major spoczywał na czymś w rodzaju podwyższenia wygodnie wymoszczonego słomą; oświetlała go latarnia wisząca na górnej belce. Miał dwanaście lat i choć ostatnio się roztył, wciąż wyglądał dostojnie, a jego ryj miał mądry i dobrotliwy wyraz, mimo iż nigdy nie wycięto mu kłów. Wkrótce zaczęły przybywać inne zwierzęta, sadowiąc się jak najwygodniej. Najpierw weszły trzy psy, Bluebell, Jessie i Pincher, a za nimi świnie, które położyły się na słomie naprzeciw Majora. Kurczęta usiadły na parapetach, gołębie podfrunęły ku krokwiom, owce i krowy zajęły miejsce za świniami i natychmiast poczęły coś przeżuwać. Dwa konie pociągowe, Boxer i Clover, przyszły razem, stąpając bardzo powoli i stawiając ostrożnie wielkie, włochate kopyta, żeby przypadkiem nie nadepnąć na jakieś małe zwierzątko ukryte w słomie.</a:t>
            </a:r>
            <a:endParaRPr lang="en-US" dirty="0"/>
          </a:p>
          <a:p>
            <a:pPr marL="0" indent="0">
              <a:buNone/>
            </a:pPr>
            <a:endParaRPr lang="en-US" dirty="0"/>
          </a:p>
          <a:p>
            <a:pPr marL="0" indent="0">
              <a:buNone/>
            </a:pPr>
            <a:r>
              <a:rPr lang="en-US" dirty="0">
                <a:hlinkClick r:id="rId2"/>
              </a:rPr>
              <a:t>http://magdalipiec.pl/wp-content/uploads/2013/09/Orwell-George-Folwark-Zwierzęcy.pdf</a:t>
            </a:r>
            <a:r>
              <a:rPr lang="en-US" dirty="0"/>
              <a:t> </a:t>
            </a:r>
          </a:p>
        </p:txBody>
      </p:sp>
      <p:sp>
        <p:nvSpPr>
          <p:cNvPr id="8" name="Text Placeholder 7"/>
          <p:cNvSpPr>
            <a:spLocks noGrp="1"/>
          </p:cNvSpPr>
          <p:nvPr>
            <p:ph type="body" sz="quarter" idx="3"/>
          </p:nvPr>
        </p:nvSpPr>
        <p:spPr>
          <a:xfrm>
            <a:off x="5102225" y="1043168"/>
            <a:ext cx="3752924" cy="639762"/>
          </a:xfrm>
        </p:spPr>
        <p:txBody>
          <a:bodyPr>
            <a:normAutofit lnSpcReduction="10000"/>
          </a:bodyPr>
          <a:lstStyle/>
          <a:p>
            <a:r>
              <a:rPr lang="en-US" dirty="0"/>
              <a:t>George Orwell's Animal Farm ~ 1954 Animation</a:t>
            </a:r>
          </a:p>
        </p:txBody>
      </p:sp>
      <p:pic>
        <p:nvPicPr>
          <p:cNvPr id="10" name="Content Placeholder 9" descr="Screen Shot 2018-03-15 at 13.08.32.png">
            <a:hlinkClick r:id="rId3"/>
          </p:cNvPr>
          <p:cNvPicPr>
            <a:picLocks noGrp="1" noChangeAspect="1"/>
          </p:cNvPicPr>
          <p:nvPr>
            <p:ph sz="quarter" idx="4"/>
          </p:nvPr>
        </p:nvPicPr>
        <p:blipFill>
          <a:blip r:embed="rId4">
            <a:extLst>
              <a:ext uri="{28A0092B-C50C-407E-A947-70E740481C1C}">
                <a14:useLocalDpi xmlns:a14="http://schemas.microsoft.com/office/drawing/2010/main" val="0"/>
              </a:ext>
            </a:extLst>
          </a:blip>
          <a:srcRect l="20437" r="20437"/>
          <a:stretch>
            <a:fillRect/>
          </a:stretch>
        </p:blipFill>
        <p:spPr>
          <a:xfrm>
            <a:off x="5126038" y="1535113"/>
            <a:ext cx="3729037" cy="3951288"/>
          </a:xfrm>
        </p:spPr>
      </p:pic>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dirty="0"/>
          </a:p>
        </p:txBody>
      </p:sp>
      <p:sp>
        <p:nvSpPr>
          <p:cNvPr id="11" name="TextBox 10"/>
          <p:cNvSpPr txBox="1"/>
          <p:nvPr/>
        </p:nvSpPr>
        <p:spPr>
          <a:xfrm>
            <a:off x="5521238" y="5751017"/>
            <a:ext cx="3165562" cy="923330"/>
          </a:xfrm>
          <a:prstGeom prst="rect">
            <a:avLst/>
          </a:prstGeom>
          <a:noFill/>
        </p:spPr>
        <p:txBody>
          <a:bodyPr wrap="square" rtlCol="0">
            <a:spAutoFit/>
          </a:bodyPr>
          <a:lstStyle/>
          <a:p>
            <a:r>
              <a:rPr lang="en-US" dirty="0">
                <a:hlinkClick r:id="rId3"/>
              </a:rPr>
              <a:t>https://www.youtube.com/watch?v=2b-CMtKhTl0</a:t>
            </a:r>
            <a:r>
              <a:rPr lang="en-US" dirty="0"/>
              <a:t> (accessed 31.02.2020) </a:t>
            </a:r>
          </a:p>
        </p:txBody>
      </p:sp>
    </p:spTree>
    <p:extLst>
      <p:ext uri="{BB962C8B-B14F-4D97-AF65-F5344CB8AC3E}">
        <p14:creationId xmlns:p14="http://schemas.microsoft.com/office/powerpoint/2010/main" val="55992241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pl-PL" dirty="0">
                <a:solidFill>
                  <a:srgbClr val="FFFFFF"/>
                </a:solidFill>
              </a:rPr>
              <a:t>Nasze intuicje o adaptacjach? </a:t>
            </a:r>
          </a:p>
        </p:txBody>
      </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DF28FB93-0A08-4E7D-8E63-9EFA29F1E093}" type="slidenum">
              <a:rPr lang="en-US" sz="1000">
                <a:solidFill>
                  <a:prstClr val="black">
                    <a:tint val="75000"/>
                  </a:prstClr>
                </a:solidFill>
              </a:rPr>
              <a:pPr>
                <a:spcAft>
                  <a:spcPts val="600"/>
                </a:spcAft>
              </a:pPr>
              <a:t>9</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AF2E8FCC-9E22-430B-8E26-BB94A10ABDC4}"/>
              </a:ext>
            </a:extLst>
          </p:cNvPr>
          <p:cNvGraphicFramePr>
            <a:graphicFrameLocks noGrp="1"/>
          </p:cNvGraphicFramePr>
          <p:nvPr>
            <p:ph idx="1"/>
            <p:extLst>
              <p:ext uri="{D42A27DB-BD31-4B8C-83A1-F6EECF244321}">
                <p14:modId xmlns:p14="http://schemas.microsoft.com/office/powerpoint/2010/main" val="40313216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3777"/>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1824</Words>
  <Application>Microsoft Macintosh PowerPoint</Application>
  <PresentationFormat>On-screen Show (4:3)</PresentationFormat>
  <Paragraphs>143</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Adaptacje filmowe, czyli</vt:lpstr>
      <vt:lpstr>KURS: </vt:lpstr>
      <vt:lpstr>Strona internetowa: https://filmadaptationtalks.weebly.com/adaptacje-filmowe.html </vt:lpstr>
      <vt:lpstr>PowerPoint Presentation</vt:lpstr>
      <vt:lpstr>Warunki zaliczenia </vt:lpstr>
      <vt:lpstr>The best book-to-film adaptations, overview…. </vt:lpstr>
      <vt:lpstr>Najlepsza polska adaptacja: </vt:lpstr>
      <vt:lpstr>The difference, inter-semiotic translation?</vt:lpstr>
      <vt:lpstr>Nasze intuicje o adaptacjach? </vt:lpstr>
      <vt:lpstr>Adaptacje : </vt:lpstr>
      <vt:lpstr>Adaptacje filmowe….</vt:lpstr>
      <vt:lpstr>Linda Hutcheon mówi:</vt:lpstr>
      <vt:lpstr>Pierwsze adaptacje? </vt:lpstr>
      <vt:lpstr>Sherlock Holmes? Znaczy, co zawsze się sprawdza?</vt:lpstr>
      <vt:lpstr>Co i jak jest adaptowane?</vt:lpstr>
      <vt:lpstr>Najlepsze adaptacje: </vt:lpstr>
      <vt:lpstr>Czasami trzeba pozmieniać? Na przykład dwa zakończenia (europejskie oraz amerykańskie Dumy i uprzedzenia)</vt:lpstr>
      <vt:lpstr>Zadanie1: Olga Tokarczuk </vt:lpstr>
      <vt:lpstr>Zadanie 2: przeczytaj fragment Pani Bovary (rozdział 9, cz. 2) oraz zobacz jedną z adaptacji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Adaptacje filmowe, czyli</dc:title>
  <dc:creator>Urszula Chowaniec</dc:creator>
  <cp:lastModifiedBy>Urszula Chowaniec</cp:lastModifiedBy>
  <cp:revision>2</cp:revision>
  <cp:lastPrinted>2020-03-31T13:55:15Z</cp:lastPrinted>
  <dcterms:created xsi:type="dcterms:W3CDTF">2020-03-31T13:54:36Z</dcterms:created>
  <dcterms:modified xsi:type="dcterms:W3CDTF">2020-03-31T13:57:21Z</dcterms:modified>
</cp:coreProperties>
</file>