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263" r:id="rId3"/>
    <p:sldId id="264" r:id="rId4"/>
    <p:sldId id="277" r:id="rId5"/>
    <p:sldId id="281" r:id="rId6"/>
    <p:sldId id="278" r:id="rId7"/>
    <p:sldId id="272" r:id="rId8"/>
    <p:sldId id="275" r:id="rId9"/>
    <p:sldId id="259" r:id="rId10"/>
    <p:sldId id="279" r:id="rId11"/>
    <p:sldId id="267" r:id="rId12"/>
    <p:sldId id="268" r:id="rId13"/>
    <p:sldId id="282" r:id="rId14"/>
    <p:sldId id="269" r:id="rId15"/>
    <p:sldId id="271" r:id="rId16"/>
    <p:sldId id="266"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927"/>
    <p:restoredTop sz="94868"/>
  </p:normalViewPr>
  <p:slideViewPr>
    <p:cSldViewPr snapToGrid="0" snapToObjects="1">
      <p:cViewPr varScale="1">
        <p:scale>
          <a:sx n="105" d="100"/>
          <a:sy n="105" d="100"/>
        </p:scale>
        <p:origin x="1424"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D08C85-53A1-4E0A-B580-04971E2AEF9D}" type="doc">
      <dgm:prSet loTypeId="urn:microsoft.com/office/officeart/2017/3/layout/HorizontalPathTimeline" loCatId="process" qsTypeId="urn:microsoft.com/office/officeart/2005/8/quickstyle/simple2" qsCatId="simple" csTypeId="urn:microsoft.com/office/officeart/2005/8/colors/colorful2" csCatId="colorful" phldr="1"/>
      <dgm:spPr/>
      <dgm:t>
        <a:bodyPr/>
        <a:lstStyle/>
        <a:p>
          <a:endParaRPr lang="en-US"/>
        </a:p>
      </dgm:t>
    </dgm:pt>
    <dgm:pt modelId="{6883CFF4-D870-4914-8332-A827FC58AECD}">
      <dgm:prSet/>
      <dgm:spPr/>
      <dgm:t>
        <a:bodyPr/>
        <a:lstStyle/>
        <a:p>
          <a:pPr>
            <a:defRPr b="1"/>
          </a:pPr>
          <a:r>
            <a:rPr lang="en-US"/>
            <a:t>1914</a:t>
          </a:r>
        </a:p>
      </dgm:t>
    </dgm:pt>
    <dgm:pt modelId="{9C0A1D1C-5E60-46C7-8C21-8DC3265E1811}" type="parTrans" cxnId="{F84B0C19-7C93-4DDF-ADFE-F744D67C0C60}">
      <dgm:prSet/>
      <dgm:spPr/>
      <dgm:t>
        <a:bodyPr/>
        <a:lstStyle/>
        <a:p>
          <a:endParaRPr lang="en-US"/>
        </a:p>
      </dgm:t>
    </dgm:pt>
    <dgm:pt modelId="{4C8C8629-A529-4F11-A8E8-6EF5A5266876}" type="sibTrans" cxnId="{F84B0C19-7C93-4DDF-ADFE-F744D67C0C60}">
      <dgm:prSet/>
      <dgm:spPr/>
      <dgm:t>
        <a:bodyPr/>
        <a:lstStyle/>
        <a:p>
          <a:endParaRPr lang="en-US"/>
        </a:p>
      </dgm:t>
    </dgm:pt>
    <dgm:pt modelId="{3B07C091-E31F-4D1E-ADD0-E7EDD5429C87}">
      <dgm:prSet/>
      <dgm:spPr/>
      <dgm:t>
        <a:bodyPr/>
        <a:lstStyle/>
        <a:p>
          <a:r>
            <a:rPr lang="en-US"/>
            <a:t>Anna Karenina (1914 film), a Russian adaptation directed by Vladimir Gardin.</a:t>
          </a:r>
        </a:p>
      </dgm:t>
    </dgm:pt>
    <dgm:pt modelId="{CA3A8563-8161-41EE-ABBE-CD8F87371BCB}" type="parTrans" cxnId="{EA7605BB-30BA-4A43-BFD2-06BE26F127E1}">
      <dgm:prSet/>
      <dgm:spPr/>
      <dgm:t>
        <a:bodyPr/>
        <a:lstStyle/>
        <a:p>
          <a:endParaRPr lang="en-US"/>
        </a:p>
      </dgm:t>
    </dgm:pt>
    <dgm:pt modelId="{5C910B11-34A9-412C-9C0C-4498623AE00E}" type="sibTrans" cxnId="{EA7605BB-30BA-4A43-BFD2-06BE26F127E1}">
      <dgm:prSet/>
      <dgm:spPr/>
      <dgm:t>
        <a:bodyPr/>
        <a:lstStyle/>
        <a:p>
          <a:endParaRPr lang="en-US"/>
        </a:p>
      </dgm:t>
    </dgm:pt>
    <dgm:pt modelId="{12BDAA95-B8EA-494F-A699-0CBA728977B2}">
      <dgm:prSet/>
      <dgm:spPr/>
      <dgm:t>
        <a:bodyPr/>
        <a:lstStyle/>
        <a:p>
          <a:pPr>
            <a:defRPr b="1"/>
          </a:pPr>
          <a:r>
            <a:rPr lang="en-US"/>
            <a:t>1915</a:t>
          </a:r>
        </a:p>
      </dgm:t>
    </dgm:pt>
    <dgm:pt modelId="{314D195B-E9C7-4D29-AA11-D182BB7CD1E2}" type="parTrans" cxnId="{E4CCB4DA-C528-4D57-9186-CEC5B4F38345}">
      <dgm:prSet/>
      <dgm:spPr/>
      <dgm:t>
        <a:bodyPr/>
        <a:lstStyle/>
        <a:p>
          <a:endParaRPr lang="en-US"/>
        </a:p>
      </dgm:t>
    </dgm:pt>
    <dgm:pt modelId="{60BE6840-E525-48BC-8909-596121835CA9}" type="sibTrans" cxnId="{E4CCB4DA-C528-4D57-9186-CEC5B4F38345}">
      <dgm:prSet/>
      <dgm:spPr/>
      <dgm:t>
        <a:bodyPr/>
        <a:lstStyle/>
        <a:p>
          <a:endParaRPr lang="en-US"/>
        </a:p>
      </dgm:t>
    </dgm:pt>
    <dgm:pt modelId="{8267B8DF-3E45-4769-ACBF-52F02E2A97B9}">
      <dgm:prSet/>
      <dgm:spPr/>
      <dgm:t>
        <a:bodyPr/>
        <a:lstStyle/>
        <a:p>
          <a:r>
            <a:rPr lang="en-US"/>
            <a:t>Anna Karenina (1915 film), an American version starring Danish actress Betty Nansen.</a:t>
          </a:r>
        </a:p>
      </dgm:t>
    </dgm:pt>
    <dgm:pt modelId="{B1470DE2-B09B-4381-A96A-0473E3672D2F}" type="parTrans" cxnId="{83B0F1BC-C443-46AE-8DA1-574C7152E14A}">
      <dgm:prSet/>
      <dgm:spPr/>
      <dgm:t>
        <a:bodyPr/>
        <a:lstStyle/>
        <a:p>
          <a:endParaRPr lang="en-US"/>
        </a:p>
      </dgm:t>
    </dgm:pt>
    <dgm:pt modelId="{45FA6CFF-E7EA-4794-A73D-2063107496E3}" type="sibTrans" cxnId="{83B0F1BC-C443-46AE-8DA1-574C7152E14A}">
      <dgm:prSet/>
      <dgm:spPr/>
      <dgm:t>
        <a:bodyPr/>
        <a:lstStyle/>
        <a:p>
          <a:endParaRPr lang="en-US"/>
        </a:p>
      </dgm:t>
    </dgm:pt>
    <dgm:pt modelId="{771A8EA5-1877-4ECC-A862-2522BC1D49F0}">
      <dgm:prSet/>
      <dgm:spPr/>
      <dgm:t>
        <a:bodyPr/>
        <a:lstStyle/>
        <a:p>
          <a:pPr>
            <a:defRPr b="1"/>
          </a:pPr>
          <a:r>
            <a:rPr lang="en-US"/>
            <a:t>1935</a:t>
          </a:r>
        </a:p>
      </dgm:t>
    </dgm:pt>
    <dgm:pt modelId="{DCD76AF4-93F2-4F3B-9CB8-C5B1D435B8B2}" type="parTrans" cxnId="{9B9F4E9E-C025-4BBC-8B86-1440F2D95285}">
      <dgm:prSet/>
      <dgm:spPr/>
      <dgm:t>
        <a:bodyPr/>
        <a:lstStyle/>
        <a:p>
          <a:endParaRPr lang="en-US"/>
        </a:p>
      </dgm:t>
    </dgm:pt>
    <dgm:pt modelId="{A0460C2F-7890-41EE-A7A6-C46E385CF2B7}" type="sibTrans" cxnId="{9B9F4E9E-C025-4BBC-8B86-1440F2D95285}">
      <dgm:prSet/>
      <dgm:spPr/>
      <dgm:t>
        <a:bodyPr/>
        <a:lstStyle/>
        <a:p>
          <a:endParaRPr lang="en-US"/>
        </a:p>
      </dgm:t>
    </dgm:pt>
    <dgm:pt modelId="{E1AB7BC3-0FFC-40E6-B274-3AF29CF0B835}">
      <dgm:prSet/>
      <dgm:spPr/>
      <dgm:t>
        <a:bodyPr/>
        <a:lstStyle/>
        <a:p>
          <a:r>
            <a:rPr lang="en-US"/>
            <a:t>Anna Karenina (1935 film), the most famous and critically acclaimed version, starring Greta Garbo and Fredric March and directed by Clarence Brown. https://www.youtube.com/watch?v=ZCu-eRyUMbM</a:t>
          </a:r>
        </a:p>
      </dgm:t>
    </dgm:pt>
    <dgm:pt modelId="{F83FC48F-67E3-45CA-9436-4554BB06DA65}" type="parTrans" cxnId="{12331892-1301-4049-AAB0-73E752A31E77}">
      <dgm:prSet/>
      <dgm:spPr/>
      <dgm:t>
        <a:bodyPr/>
        <a:lstStyle/>
        <a:p>
          <a:endParaRPr lang="en-US"/>
        </a:p>
      </dgm:t>
    </dgm:pt>
    <dgm:pt modelId="{8C6352FB-C03C-4BDB-B291-1C1A2131E6EB}" type="sibTrans" cxnId="{12331892-1301-4049-AAB0-73E752A31E77}">
      <dgm:prSet/>
      <dgm:spPr/>
      <dgm:t>
        <a:bodyPr/>
        <a:lstStyle/>
        <a:p>
          <a:endParaRPr lang="en-US"/>
        </a:p>
      </dgm:t>
    </dgm:pt>
    <dgm:pt modelId="{AA69CF5C-BDE1-4B48-A328-ED6246D54F0C}">
      <dgm:prSet/>
      <dgm:spPr/>
      <dgm:t>
        <a:bodyPr/>
        <a:lstStyle/>
        <a:p>
          <a:pPr>
            <a:defRPr b="1"/>
          </a:pPr>
          <a:r>
            <a:rPr lang="en-US"/>
            <a:t>1948</a:t>
          </a:r>
        </a:p>
      </dgm:t>
    </dgm:pt>
    <dgm:pt modelId="{48D55162-7F54-44D5-9671-031E41FD5FF6}" type="parTrans" cxnId="{FE72F65E-7EF8-4882-A7A9-AC670C6383E3}">
      <dgm:prSet/>
      <dgm:spPr/>
      <dgm:t>
        <a:bodyPr/>
        <a:lstStyle/>
        <a:p>
          <a:endParaRPr lang="en-US"/>
        </a:p>
      </dgm:t>
    </dgm:pt>
    <dgm:pt modelId="{C28BF94B-FFF7-4488-9BAF-BE2A0F05C174}" type="sibTrans" cxnId="{FE72F65E-7EF8-4882-A7A9-AC670C6383E3}">
      <dgm:prSet/>
      <dgm:spPr/>
      <dgm:t>
        <a:bodyPr/>
        <a:lstStyle/>
        <a:p>
          <a:endParaRPr lang="en-US"/>
        </a:p>
      </dgm:t>
    </dgm:pt>
    <dgm:pt modelId="{491A7D75-8D44-4C30-AAFC-E68D119000EF}">
      <dgm:prSet/>
      <dgm:spPr/>
      <dgm:t>
        <a:bodyPr/>
        <a:lstStyle/>
        <a:p>
          <a:r>
            <a:rPr lang="en-US"/>
            <a:t>Anna Karenina (1948 film) starring Vivien Leigh, Ralph Richardson and directed by Julien Duvivier.  https://www.youtube.com/watch?v=nI6qoPyAQL8 (YouTube, dubbed in German</a:t>
          </a:r>
        </a:p>
      </dgm:t>
    </dgm:pt>
    <dgm:pt modelId="{ACCAB506-5D8A-4D7A-AA84-0532AA80B2F8}" type="parTrans" cxnId="{B0E40B1F-4187-4269-A479-C142AF83D4F4}">
      <dgm:prSet/>
      <dgm:spPr/>
      <dgm:t>
        <a:bodyPr/>
        <a:lstStyle/>
        <a:p>
          <a:endParaRPr lang="en-US"/>
        </a:p>
      </dgm:t>
    </dgm:pt>
    <dgm:pt modelId="{E4C99409-6731-4A24-A059-DD7DAD6D6A38}" type="sibTrans" cxnId="{B0E40B1F-4187-4269-A479-C142AF83D4F4}">
      <dgm:prSet/>
      <dgm:spPr/>
      <dgm:t>
        <a:bodyPr/>
        <a:lstStyle/>
        <a:p>
          <a:endParaRPr lang="en-US"/>
        </a:p>
      </dgm:t>
    </dgm:pt>
    <dgm:pt modelId="{C10AB61F-33CD-42D8-B45F-967879BCE045}">
      <dgm:prSet/>
      <dgm:spPr/>
      <dgm:t>
        <a:bodyPr/>
        <a:lstStyle/>
        <a:p>
          <a:pPr>
            <a:defRPr b="1"/>
          </a:pPr>
          <a:r>
            <a:rPr lang="en-US"/>
            <a:t>1953</a:t>
          </a:r>
        </a:p>
      </dgm:t>
    </dgm:pt>
    <dgm:pt modelId="{9B2A63C1-9A6E-4994-BC8F-1B3AD8ADA971}" type="parTrans" cxnId="{3E559D19-E06B-4F2F-BF1F-16DEFFB3867B}">
      <dgm:prSet/>
      <dgm:spPr/>
      <dgm:t>
        <a:bodyPr/>
        <a:lstStyle/>
        <a:p>
          <a:endParaRPr lang="en-US"/>
        </a:p>
      </dgm:t>
    </dgm:pt>
    <dgm:pt modelId="{EC0C7C9B-F482-4591-9C09-7F61F14A2398}" type="sibTrans" cxnId="{3E559D19-E06B-4F2F-BF1F-16DEFFB3867B}">
      <dgm:prSet/>
      <dgm:spPr/>
      <dgm:t>
        <a:bodyPr/>
        <a:lstStyle/>
        <a:p>
          <a:endParaRPr lang="en-US"/>
        </a:p>
      </dgm:t>
    </dgm:pt>
    <dgm:pt modelId="{4F2A8787-B05E-4B20-B475-B7D0F7369ACA}">
      <dgm:prSet/>
      <dgm:spPr/>
      <dgm:t>
        <a:bodyPr/>
        <a:lstStyle/>
        <a:p>
          <a:r>
            <a:rPr lang="en-US"/>
            <a:t>Anna Karenina (1953 film), a Russian version directed by Tatyana Lukashevich.</a:t>
          </a:r>
        </a:p>
      </dgm:t>
    </dgm:pt>
    <dgm:pt modelId="{72BD696E-2DA7-4E2B-AE9F-F77759DC2703}" type="parTrans" cxnId="{1CF20B3D-F463-44C3-9037-6E9CCAECE635}">
      <dgm:prSet/>
      <dgm:spPr/>
      <dgm:t>
        <a:bodyPr/>
        <a:lstStyle/>
        <a:p>
          <a:endParaRPr lang="en-US"/>
        </a:p>
      </dgm:t>
    </dgm:pt>
    <dgm:pt modelId="{AC0A972C-C7C7-4418-A9C6-82C196DD2ECD}" type="sibTrans" cxnId="{1CF20B3D-F463-44C3-9037-6E9CCAECE635}">
      <dgm:prSet/>
      <dgm:spPr/>
      <dgm:t>
        <a:bodyPr/>
        <a:lstStyle/>
        <a:p>
          <a:endParaRPr lang="en-US"/>
        </a:p>
      </dgm:t>
    </dgm:pt>
    <dgm:pt modelId="{931FDAAF-7A4B-45C1-8E23-0AFCA343E5DA}">
      <dgm:prSet/>
      <dgm:spPr/>
      <dgm:t>
        <a:bodyPr/>
        <a:lstStyle/>
        <a:p>
          <a:pPr>
            <a:defRPr b="1"/>
          </a:pPr>
          <a:r>
            <a:rPr lang="en-US"/>
            <a:t>1967</a:t>
          </a:r>
        </a:p>
      </dgm:t>
    </dgm:pt>
    <dgm:pt modelId="{93B66DD1-D47E-4858-B7E4-3FBFCC61D8B7}" type="parTrans" cxnId="{EDBF78E7-48B7-464E-99A9-761B28BEE773}">
      <dgm:prSet/>
      <dgm:spPr/>
      <dgm:t>
        <a:bodyPr/>
        <a:lstStyle/>
        <a:p>
          <a:endParaRPr lang="en-US"/>
        </a:p>
      </dgm:t>
    </dgm:pt>
    <dgm:pt modelId="{051BAFD1-1819-4984-B032-16CBAB671095}" type="sibTrans" cxnId="{EDBF78E7-48B7-464E-99A9-761B28BEE773}">
      <dgm:prSet/>
      <dgm:spPr/>
      <dgm:t>
        <a:bodyPr/>
        <a:lstStyle/>
        <a:p>
          <a:endParaRPr lang="en-US"/>
        </a:p>
      </dgm:t>
    </dgm:pt>
    <dgm:pt modelId="{ACD0702D-7B12-4B39-A9C9-3A358144BB0C}">
      <dgm:prSet/>
      <dgm:spPr/>
      <dgm:t>
        <a:bodyPr/>
        <a:lstStyle/>
        <a:p>
          <a:r>
            <a:rPr lang="en-US"/>
            <a:t>Anna Karenina (1967 film), a Russian version directed by Alexander Zarkhi.</a:t>
          </a:r>
        </a:p>
      </dgm:t>
    </dgm:pt>
    <dgm:pt modelId="{6C2E2165-6AF4-47A6-9B4C-89D41296F8A4}" type="parTrans" cxnId="{B410F312-5980-42A6-AE0F-2B8E7A688A17}">
      <dgm:prSet/>
      <dgm:spPr/>
      <dgm:t>
        <a:bodyPr/>
        <a:lstStyle/>
        <a:p>
          <a:endParaRPr lang="en-US"/>
        </a:p>
      </dgm:t>
    </dgm:pt>
    <dgm:pt modelId="{6B1AF124-B14A-4EF6-9DC6-0ABB4C738813}" type="sibTrans" cxnId="{B410F312-5980-42A6-AE0F-2B8E7A688A17}">
      <dgm:prSet/>
      <dgm:spPr/>
      <dgm:t>
        <a:bodyPr/>
        <a:lstStyle/>
        <a:p>
          <a:endParaRPr lang="en-US"/>
        </a:p>
      </dgm:t>
    </dgm:pt>
    <dgm:pt modelId="{DECA78DF-BADE-4E02-A9F4-CC65685EA09C}">
      <dgm:prSet/>
      <dgm:spPr/>
      <dgm:t>
        <a:bodyPr/>
        <a:lstStyle/>
        <a:p>
          <a:pPr>
            <a:defRPr b="1"/>
          </a:pPr>
          <a:r>
            <a:rPr lang="en-US"/>
            <a:t>1985</a:t>
          </a:r>
        </a:p>
      </dgm:t>
    </dgm:pt>
    <dgm:pt modelId="{E6E09C09-3D7C-4EFF-8743-1494694C6DB0}" type="parTrans" cxnId="{6600D0D2-73A7-45C7-AC2D-29054606F5C0}">
      <dgm:prSet/>
      <dgm:spPr/>
      <dgm:t>
        <a:bodyPr/>
        <a:lstStyle/>
        <a:p>
          <a:endParaRPr lang="en-US"/>
        </a:p>
      </dgm:t>
    </dgm:pt>
    <dgm:pt modelId="{1734E760-C6DA-4812-B01A-7113ACD7410E}" type="sibTrans" cxnId="{6600D0D2-73A7-45C7-AC2D-29054606F5C0}">
      <dgm:prSet/>
      <dgm:spPr/>
      <dgm:t>
        <a:bodyPr/>
        <a:lstStyle/>
        <a:p>
          <a:endParaRPr lang="en-US"/>
        </a:p>
      </dgm:t>
    </dgm:pt>
    <dgm:pt modelId="{9B739BD1-8F1C-40E2-BAC6-9187BCB20C8F}">
      <dgm:prSet/>
      <dgm:spPr/>
      <dgm:t>
        <a:bodyPr/>
        <a:lstStyle/>
        <a:p>
          <a:r>
            <a:rPr lang="en-US"/>
            <a:t>Anna Karenina (1985 film), a U.S. TV movie starring Jacqueline Bisset and Christopher Reeve, directed by Simon Langton.</a:t>
          </a:r>
        </a:p>
      </dgm:t>
    </dgm:pt>
    <dgm:pt modelId="{C196B36D-5DE8-4EFB-97A4-8CA099466F13}" type="parTrans" cxnId="{B1CB6DAE-FB13-4F4E-ABA3-38EEF35E2B43}">
      <dgm:prSet/>
      <dgm:spPr/>
      <dgm:t>
        <a:bodyPr/>
        <a:lstStyle/>
        <a:p>
          <a:endParaRPr lang="en-US"/>
        </a:p>
      </dgm:t>
    </dgm:pt>
    <dgm:pt modelId="{78D39FCE-2C51-4239-AAF5-50F80F627A88}" type="sibTrans" cxnId="{B1CB6DAE-FB13-4F4E-ABA3-38EEF35E2B43}">
      <dgm:prSet/>
      <dgm:spPr/>
      <dgm:t>
        <a:bodyPr/>
        <a:lstStyle/>
        <a:p>
          <a:endParaRPr lang="en-US"/>
        </a:p>
      </dgm:t>
    </dgm:pt>
    <dgm:pt modelId="{1DB51193-6286-4680-9D43-E7AB10B0BC69}">
      <dgm:prSet/>
      <dgm:spPr/>
      <dgm:t>
        <a:bodyPr/>
        <a:lstStyle/>
        <a:p>
          <a:pPr>
            <a:defRPr b="1"/>
          </a:pPr>
          <a:r>
            <a:rPr lang="en-US"/>
            <a:t>1997</a:t>
          </a:r>
        </a:p>
      </dgm:t>
    </dgm:pt>
    <dgm:pt modelId="{FFDFDF77-B4B3-4F8F-95B1-2ABEF157B8A4}" type="parTrans" cxnId="{AE72C6FA-FEDE-431B-9506-CF9688C2CFD0}">
      <dgm:prSet/>
      <dgm:spPr/>
      <dgm:t>
        <a:bodyPr/>
        <a:lstStyle/>
        <a:p>
          <a:endParaRPr lang="en-US"/>
        </a:p>
      </dgm:t>
    </dgm:pt>
    <dgm:pt modelId="{9A51C10F-8650-4A23-828B-3FDF0BFBA08A}" type="sibTrans" cxnId="{AE72C6FA-FEDE-431B-9506-CF9688C2CFD0}">
      <dgm:prSet/>
      <dgm:spPr/>
      <dgm:t>
        <a:bodyPr/>
        <a:lstStyle/>
        <a:p>
          <a:endParaRPr lang="en-US"/>
        </a:p>
      </dgm:t>
    </dgm:pt>
    <dgm:pt modelId="{54F90A14-9805-4D03-AE6D-6C7EB941BA2E}">
      <dgm:prSet/>
      <dgm:spPr/>
      <dgm:t>
        <a:bodyPr/>
        <a:lstStyle/>
        <a:p>
          <a:r>
            <a:rPr lang="en-US" dirty="0"/>
            <a:t>Anna Karenina (1997 film), the first American version to be filmed on location in Russia, directed by Bernard Rose and starring Sophie Marceau and Sean Bean.</a:t>
          </a:r>
        </a:p>
      </dgm:t>
    </dgm:pt>
    <dgm:pt modelId="{13AAB4B0-3506-4ED7-8736-A2B1D79BDA8F}" type="parTrans" cxnId="{C7A5C6D5-D7A3-40F4-AB66-7114EEEAD212}">
      <dgm:prSet/>
      <dgm:spPr/>
      <dgm:t>
        <a:bodyPr/>
        <a:lstStyle/>
        <a:p>
          <a:endParaRPr lang="en-US"/>
        </a:p>
      </dgm:t>
    </dgm:pt>
    <dgm:pt modelId="{5EDBB06D-E5A0-4501-83A6-CDDBD3367336}" type="sibTrans" cxnId="{C7A5C6D5-D7A3-40F4-AB66-7114EEEAD212}">
      <dgm:prSet/>
      <dgm:spPr/>
      <dgm:t>
        <a:bodyPr/>
        <a:lstStyle/>
        <a:p>
          <a:endParaRPr lang="en-US"/>
        </a:p>
      </dgm:t>
    </dgm:pt>
    <dgm:pt modelId="{D061D584-CAAB-4CA9-8FA0-BEE946CCC493}">
      <dgm:prSet/>
      <dgm:spPr/>
      <dgm:t>
        <a:bodyPr/>
        <a:lstStyle/>
        <a:p>
          <a:pPr>
            <a:defRPr b="1"/>
          </a:pPr>
          <a:r>
            <a:rPr lang="en-US"/>
            <a:t>2012</a:t>
          </a:r>
        </a:p>
      </dgm:t>
    </dgm:pt>
    <dgm:pt modelId="{8874E041-8C38-46B1-8AC4-FFA906D795E5}" type="parTrans" cxnId="{B25D7F11-F196-434F-884F-7CD11AA47AD3}">
      <dgm:prSet/>
      <dgm:spPr/>
      <dgm:t>
        <a:bodyPr/>
        <a:lstStyle/>
        <a:p>
          <a:endParaRPr lang="en-US"/>
        </a:p>
      </dgm:t>
    </dgm:pt>
    <dgm:pt modelId="{3B4519B5-D0F1-4CE5-B3B2-9CE7BF158C44}" type="sibTrans" cxnId="{B25D7F11-F196-434F-884F-7CD11AA47AD3}">
      <dgm:prSet/>
      <dgm:spPr/>
      <dgm:t>
        <a:bodyPr/>
        <a:lstStyle/>
        <a:p>
          <a:endParaRPr lang="en-US"/>
        </a:p>
      </dgm:t>
    </dgm:pt>
    <dgm:pt modelId="{25D372AE-312E-4653-862F-DDABAA427C38}">
      <dgm:prSet/>
      <dgm:spPr/>
      <dgm:t>
        <a:bodyPr/>
        <a:lstStyle/>
        <a:p>
          <a:r>
            <a:rPr lang="en-US"/>
            <a:t>Anna Karenina (2012 film), a British version directed by Joe Wright, starring Keira Knightley.</a:t>
          </a:r>
        </a:p>
      </dgm:t>
    </dgm:pt>
    <dgm:pt modelId="{F184FD46-9662-4BAA-9FAD-FFC205234EA4}" type="parTrans" cxnId="{1A1D4610-070E-4939-B05E-C0885F5C020D}">
      <dgm:prSet/>
      <dgm:spPr/>
      <dgm:t>
        <a:bodyPr/>
        <a:lstStyle/>
        <a:p>
          <a:endParaRPr lang="en-US"/>
        </a:p>
      </dgm:t>
    </dgm:pt>
    <dgm:pt modelId="{1B97C57C-C01B-4220-9BE6-26BC4CC44369}" type="sibTrans" cxnId="{1A1D4610-070E-4939-B05E-C0885F5C020D}">
      <dgm:prSet/>
      <dgm:spPr/>
      <dgm:t>
        <a:bodyPr/>
        <a:lstStyle/>
        <a:p>
          <a:endParaRPr lang="en-US"/>
        </a:p>
      </dgm:t>
    </dgm:pt>
    <dgm:pt modelId="{DA3FA549-4F11-1C48-999B-B05C15B0999D}" type="pres">
      <dgm:prSet presAssocID="{6DD08C85-53A1-4E0A-B580-04971E2AEF9D}" presName="root" presStyleCnt="0">
        <dgm:presLayoutVars>
          <dgm:chMax/>
          <dgm:chPref/>
          <dgm:animLvl val="lvl"/>
        </dgm:presLayoutVars>
      </dgm:prSet>
      <dgm:spPr/>
    </dgm:pt>
    <dgm:pt modelId="{16AD8D4D-E7D1-0245-BDDD-39E3ED175D6D}" type="pres">
      <dgm:prSet presAssocID="{6DD08C85-53A1-4E0A-B580-04971E2AEF9D}" presName="divider" presStyleLbl="node1" presStyleIdx="0" presStyleCnt="1"/>
      <dgm:spPr/>
    </dgm:pt>
    <dgm:pt modelId="{F87BE87F-2DCC-424F-9BAC-43D1FB233C71}" type="pres">
      <dgm:prSet presAssocID="{6DD08C85-53A1-4E0A-B580-04971E2AEF9D}" presName="nodes" presStyleCnt="0">
        <dgm:presLayoutVars>
          <dgm:chMax/>
          <dgm:chPref/>
          <dgm:animLvl val="lvl"/>
        </dgm:presLayoutVars>
      </dgm:prSet>
      <dgm:spPr/>
    </dgm:pt>
    <dgm:pt modelId="{0BB731D3-46CC-1640-8418-D1F466E8DDA2}" type="pres">
      <dgm:prSet presAssocID="{6883CFF4-D870-4914-8332-A827FC58AECD}" presName="composite" presStyleCnt="0"/>
      <dgm:spPr/>
    </dgm:pt>
    <dgm:pt modelId="{6003CCB7-7EA1-2E41-918F-91E29DEFBC58}" type="pres">
      <dgm:prSet presAssocID="{6883CFF4-D870-4914-8332-A827FC58AECD}" presName="L1TextContainer" presStyleLbl="revTx" presStyleIdx="0" presStyleCnt="9">
        <dgm:presLayoutVars>
          <dgm:chMax val="1"/>
          <dgm:chPref val="1"/>
          <dgm:bulletEnabled val="1"/>
        </dgm:presLayoutVars>
      </dgm:prSet>
      <dgm:spPr/>
    </dgm:pt>
    <dgm:pt modelId="{8A3DB7EE-43EF-AE49-86A2-5EE2586378FE}" type="pres">
      <dgm:prSet presAssocID="{6883CFF4-D870-4914-8332-A827FC58AECD}" presName="L2TextContainerWrapper" presStyleCnt="0">
        <dgm:presLayoutVars>
          <dgm:chMax val="0"/>
          <dgm:chPref val="0"/>
          <dgm:bulletEnabled val="1"/>
        </dgm:presLayoutVars>
      </dgm:prSet>
      <dgm:spPr/>
    </dgm:pt>
    <dgm:pt modelId="{8DFF2A1A-23A0-E741-8C96-7096E418DDA7}" type="pres">
      <dgm:prSet presAssocID="{6883CFF4-D870-4914-8332-A827FC58AECD}" presName="L2TextContainer" presStyleLbl="bgAccFollowNode1" presStyleIdx="0" presStyleCnt="9"/>
      <dgm:spPr/>
    </dgm:pt>
    <dgm:pt modelId="{BD1D8084-6BD1-0549-A359-A76DE1D11F59}" type="pres">
      <dgm:prSet presAssocID="{6883CFF4-D870-4914-8332-A827FC58AECD}" presName="FlexibleEmptyPlaceHolder" presStyleCnt="0"/>
      <dgm:spPr/>
    </dgm:pt>
    <dgm:pt modelId="{0A2F649C-2380-9142-BC76-9063BF6E79D6}" type="pres">
      <dgm:prSet presAssocID="{6883CFF4-D870-4914-8332-A827FC58AECD}" presName="ConnectLine" presStyleLbl="alignNode1" presStyleIdx="0" presStyleCnt="9"/>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gm:spPr>
    </dgm:pt>
    <dgm:pt modelId="{9BF8F753-AB29-DF4B-921B-8FAACFBA3393}" type="pres">
      <dgm:prSet presAssocID="{6883CFF4-D870-4914-8332-A827FC58AECD}" presName="ConnectorPoint" presStyleLbl="fgAcc1" presStyleIdx="0" presStyleCnt="9"/>
      <dgm:spPr>
        <a:solidFill>
          <a:schemeClr val="lt1">
            <a:alpha val="90000"/>
            <a:hueOff val="0"/>
            <a:satOff val="0"/>
            <a:lumOff val="0"/>
            <a:alphaOff val="0"/>
          </a:schemeClr>
        </a:solidFill>
        <a:ln w="12700" cap="flat" cmpd="sng" algn="ctr">
          <a:noFill/>
          <a:prstDash val="solid"/>
          <a:miter lim="800000"/>
        </a:ln>
        <a:effectLst/>
      </dgm:spPr>
    </dgm:pt>
    <dgm:pt modelId="{88784B51-8AFA-5D4A-A83F-8A81C0AA1D97}" type="pres">
      <dgm:prSet presAssocID="{6883CFF4-D870-4914-8332-A827FC58AECD}" presName="EmptyPlaceHolder" presStyleCnt="0"/>
      <dgm:spPr/>
    </dgm:pt>
    <dgm:pt modelId="{E3F1E06A-B7BD-224F-BFE4-2CF32DC4F9DA}" type="pres">
      <dgm:prSet presAssocID="{4C8C8629-A529-4F11-A8E8-6EF5A5266876}" presName="spaceBetweenRectangles" presStyleCnt="0"/>
      <dgm:spPr/>
    </dgm:pt>
    <dgm:pt modelId="{5C5FC32D-565E-D641-AD17-8F24A7CFEC35}" type="pres">
      <dgm:prSet presAssocID="{12BDAA95-B8EA-494F-A699-0CBA728977B2}" presName="composite" presStyleCnt="0"/>
      <dgm:spPr/>
    </dgm:pt>
    <dgm:pt modelId="{3092F9C2-753D-8B4E-9B10-E5CE24194696}" type="pres">
      <dgm:prSet presAssocID="{12BDAA95-B8EA-494F-A699-0CBA728977B2}" presName="L1TextContainer" presStyleLbl="revTx" presStyleIdx="1" presStyleCnt="9">
        <dgm:presLayoutVars>
          <dgm:chMax val="1"/>
          <dgm:chPref val="1"/>
          <dgm:bulletEnabled val="1"/>
        </dgm:presLayoutVars>
      </dgm:prSet>
      <dgm:spPr/>
    </dgm:pt>
    <dgm:pt modelId="{298B67C7-B832-A14B-BB50-2BE4C53F46C0}" type="pres">
      <dgm:prSet presAssocID="{12BDAA95-B8EA-494F-A699-0CBA728977B2}" presName="L2TextContainerWrapper" presStyleCnt="0">
        <dgm:presLayoutVars>
          <dgm:chMax val="0"/>
          <dgm:chPref val="0"/>
          <dgm:bulletEnabled val="1"/>
        </dgm:presLayoutVars>
      </dgm:prSet>
      <dgm:spPr/>
    </dgm:pt>
    <dgm:pt modelId="{ED65486F-FF4F-DF4A-9095-52ADFC1E2F36}" type="pres">
      <dgm:prSet presAssocID="{12BDAA95-B8EA-494F-A699-0CBA728977B2}" presName="L2TextContainer" presStyleLbl="bgAccFollowNode1" presStyleIdx="1" presStyleCnt="9"/>
      <dgm:spPr/>
    </dgm:pt>
    <dgm:pt modelId="{9DAD9F5E-1E37-264F-8D28-B7CB439E9460}" type="pres">
      <dgm:prSet presAssocID="{12BDAA95-B8EA-494F-A699-0CBA728977B2}" presName="FlexibleEmptyPlaceHolder" presStyleCnt="0"/>
      <dgm:spPr/>
    </dgm:pt>
    <dgm:pt modelId="{3115CB02-2D93-E844-9E0A-AF2907FB1E7E}" type="pres">
      <dgm:prSet presAssocID="{12BDAA95-B8EA-494F-A699-0CBA728977B2}" presName="ConnectLine" presStyleLbl="alignNode1" presStyleIdx="1" presStyleCnt="9"/>
      <dgm:spPr>
        <a:solidFill>
          <a:schemeClr val="accent2">
            <a:hueOff val="-181920"/>
            <a:satOff val="-10491"/>
            <a:lumOff val="1078"/>
            <a:alphaOff val="0"/>
          </a:schemeClr>
        </a:solidFill>
        <a:ln w="6350" cap="flat" cmpd="sng" algn="ctr">
          <a:solidFill>
            <a:schemeClr val="accent2">
              <a:hueOff val="-181920"/>
              <a:satOff val="-10491"/>
              <a:lumOff val="1078"/>
              <a:alphaOff val="0"/>
            </a:schemeClr>
          </a:solidFill>
          <a:prstDash val="dash"/>
          <a:miter lim="800000"/>
        </a:ln>
        <a:effectLst/>
      </dgm:spPr>
    </dgm:pt>
    <dgm:pt modelId="{4CBD0299-6DCD-9D4F-86FE-A66362A39ECE}" type="pres">
      <dgm:prSet presAssocID="{12BDAA95-B8EA-494F-A699-0CBA728977B2}" presName="ConnectorPoint" presStyleLbl="fgAcc1" presStyleIdx="1" presStyleCnt="9"/>
      <dgm:spPr>
        <a:solidFill>
          <a:schemeClr val="lt1">
            <a:alpha val="90000"/>
            <a:hueOff val="0"/>
            <a:satOff val="0"/>
            <a:lumOff val="0"/>
            <a:alphaOff val="0"/>
          </a:schemeClr>
        </a:solidFill>
        <a:ln w="12700" cap="flat" cmpd="sng" algn="ctr">
          <a:noFill/>
          <a:prstDash val="solid"/>
          <a:miter lim="800000"/>
        </a:ln>
        <a:effectLst/>
      </dgm:spPr>
    </dgm:pt>
    <dgm:pt modelId="{C12D7386-9452-8D4D-A5C5-3417075CBBC0}" type="pres">
      <dgm:prSet presAssocID="{12BDAA95-B8EA-494F-A699-0CBA728977B2}" presName="EmptyPlaceHolder" presStyleCnt="0"/>
      <dgm:spPr/>
    </dgm:pt>
    <dgm:pt modelId="{03A16435-C7EB-FB4C-94EA-198DB5B8FAFA}" type="pres">
      <dgm:prSet presAssocID="{60BE6840-E525-48BC-8909-596121835CA9}" presName="spaceBetweenRectangles" presStyleCnt="0"/>
      <dgm:spPr/>
    </dgm:pt>
    <dgm:pt modelId="{F275A3EA-1260-3D42-BD65-4242162FEB0B}" type="pres">
      <dgm:prSet presAssocID="{771A8EA5-1877-4ECC-A862-2522BC1D49F0}" presName="composite" presStyleCnt="0"/>
      <dgm:spPr/>
    </dgm:pt>
    <dgm:pt modelId="{57C7DCC2-DA0B-4A4D-8635-EFCD93D4BF25}" type="pres">
      <dgm:prSet presAssocID="{771A8EA5-1877-4ECC-A862-2522BC1D49F0}" presName="L1TextContainer" presStyleLbl="revTx" presStyleIdx="2" presStyleCnt="9">
        <dgm:presLayoutVars>
          <dgm:chMax val="1"/>
          <dgm:chPref val="1"/>
          <dgm:bulletEnabled val="1"/>
        </dgm:presLayoutVars>
      </dgm:prSet>
      <dgm:spPr/>
    </dgm:pt>
    <dgm:pt modelId="{547E42A3-3D80-C649-93D9-6427DCAF6B39}" type="pres">
      <dgm:prSet presAssocID="{771A8EA5-1877-4ECC-A862-2522BC1D49F0}" presName="L2TextContainerWrapper" presStyleCnt="0">
        <dgm:presLayoutVars>
          <dgm:chMax val="0"/>
          <dgm:chPref val="0"/>
          <dgm:bulletEnabled val="1"/>
        </dgm:presLayoutVars>
      </dgm:prSet>
      <dgm:spPr/>
    </dgm:pt>
    <dgm:pt modelId="{C0ACE75A-B2B8-D44F-BC84-00DA6D882DEE}" type="pres">
      <dgm:prSet presAssocID="{771A8EA5-1877-4ECC-A862-2522BC1D49F0}" presName="L2TextContainer" presStyleLbl="bgAccFollowNode1" presStyleIdx="2" presStyleCnt="9"/>
      <dgm:spPr/>
    </dgm:pt>
    <dgm:pt modelId="{A6800CC6-8697-6344-95B5-9C06AD220CAF}" type="pres">
      <dgm:prSet presAssocID="{771A8EA5-1877-4ECC-A862-2522BC1D49F0}" presName="FlexibleEmptyPlaceHolder" presStyleCnt="0"/>
      <dgm:spPr/>
    </dgm:pt>
    <dgm:pt modelId="{25FCA2BB-B121-734A-8153-772A2F53F174}" type="pres">
      <dgm:prSet presAssocID="{771A8EA5-1877-4ECC-A862-2522BC1D49F0}" presName="ConnectLine" presStyleLbl="alignNode1" presStyleIdx="2" presStyleCnt="9"/>
      <dgm:spPr>
        <a:solidFill>
          <a:schemeClr val="accent2">
            <a:hueOff val="-363841"/>
            <a:satOff val="-20982"/>
            <a:lumOff val="2157"/>
            <a:alphaOff val="0"/>
          </a:schemeClr>
        </a:solidFill>
        <a:ln w="6350" cap="flat" cmpd="sng" algn="ctr">
          <a:solidFill>
            <a:schemeClr val="accent2">
              <a:hueOff val="-363841"/>
              <a:satOff val="-20982"/>
              <a:lumOff val="2157"/>
              <a:alphaOff val="0"/>
            </a:schemeClr>
          </a:solidFill>
          <a:prstDash val="dash"/>
          <a:miter lim="800000"/>
        </a:ln>
        <a:effectLst/>
      </dgm:spPr>
    </dgm:pt>
    <dgm:pt modelId="{C693DAD5-0303-624B-81B3-351131E4A9A9}" type="pres">
      <dgm:prSet presAssocID="{771A8EA5-1877-4ECC-A862-2522BC1D49F0}" presName="ConnectorPoint" presStyleLbl="fgAcc1" presStyleIdx="2" presStyleCnt="9"/>
      <dgm:spPr>
        <a:solidFill>
          <a:schemeClr val="lt1">
            <a:alpha val="90000"/>
            <a:hueOff val="0"/>
            <a:satOff val="0"/>
            <a:lumOff val="0"/>
            <a:alphaOff val="0"/>
          </a:schemeClr>
        </a:solidFill>
        <a:ln w="12700" cap="flat" cmpd="sng" algn="ctr">
          <a:noFill/>
          <a:prstDash val="solid"/>
          <a:miter lim="800000"/>
        </a:ln>
        <a:effectLst/>
      </dgm:spPr>
    </dgm:pt>
    <dgm:pt modelId="{71BCB85A-2332-CB43-BA89-75F5EBB7173D}" type="pres">
      <dgm:prSet presAssocID="{771A8EA5-1877-4ECC-A862-2522BC1D49F0}" presName="EmptyPlaceHolder" presStyleCnt="0"/>
      <dgm:spPr/>
    </dgm:pt>
    <dgm:pt modelId="{EDC8F697-1B75-6747-844B-DB81B8CEBA40}" type="pres">
      <dgm:prSet presAssocID="{A0460C2F-7890-41EE-A7A6-C46E385CF2B7}" presName="spaceBetweenRectangles" presStyleCnt="0"/>
      <dgm:spPr/>
    </dgm:pt>
    <dgm:pt modelId="{8EE9691B-190E-D543-B57C-9FA84F10D411}" type="pres">
      <dgm:prSet presAssocID="{AA69CF5C-BDE1-4B48-A328-ED6246D54F0C}" presName="composite" presStyleCnt="0"/>
      <dgm:spPr/>
    </dgm:pt>
    <dgm:pt modelId="{BC4F7A51-27F7-6046-98E9-8EEF360AB284}" type="pres">
      <dgm:prSet presAssocID="{AA69CF5C-BDE1-4B48-A328-ED6246D54F0C}" presName="L1TextContainer" presStyleLbl="revTx" presStyleIdx="3" presStyleCnt="9">
        <dgm:presLayoutVars>
          <dgm:chMax val="1"/>
          <dgm:chPref val="1"/>
          <dgm:bulletEnabled val="1"/>
        </dgm:presLayoutVars>
      </dgm:prSet>
      <dgm:spPr/>
    </dgm:pt>
    <dgm:pt modelId="{81F45CBB-36AF-2140-9BA4-4A953096D6AC}" type="pres">
      <dgm:prSet presAssocID="{AA69CF5C-BDE1-4B48-A328-ED6246D54F0C}" presName="L2TextContainerWrapper" presStyleCnt="0">
        <dgm:presLayoutVars>
          <dgm:chMax val="0"/>
          <dgm:chPref val="0"/>
          <dgm:bulletEnabled val="1"/>
        </dgm:presLayoutVars>
      </dgm:prSet>
      <dgm:spPr/>
    </dgm:pt>
    <dgm:pt modelId="{DB085DD5-F02A-B740-85A1-6ECEA78A875E}" type="pres">
      <dgm:prSet presAssocID="{AA69CF5C-BDE1-4B48-A328-ED6246D54F0C}" presName="L2TextContainer" presStyleLbl="bgAccFollowNode1" presStyleIdx="3" presStyleCnt="9"/>
      <dgm:spPr/>
    </dgm:pt>
    <dgm:pt modelId="{17C67631-70D4-BF46-A9B1-CE1B9226658C}" type="pres">
      <dgm:prSet presAssocID="{AA69CF5C-BDE1-4B48-A328-ED6246D54F0C}" presName="FlexibleEmptyPlaceHolder" presStyleCnt="0"/>
      <dgm:spPr/>
    </dgm:pt>
    <dgm:pt modelId="{DD877978-9141-D04F-9DFF-76AE9AB25735}" type="pres">
      <dgm:prSet presAssocID="{AA69CF5C-BDE1-4B48-A328-ED6246D54F0C}" presName="ConnectLine" presStyleLbl="alignNode1" presStyleIdx="3" presStyleCnt="9"/>
      <dgm:spPr>
        <a:solidFill>
          <a:schemeClr val="accent2">
            <a:hueOff val="-545761"/>
            <a:satOff val="-31473"/>
            <a:lumOff val="3235"/>
            <a:alphaOff val="0"/>
          </a:schemeClr>
        </a:solidFill>
        <a:ln w="6350" cap="flat" cmpd="sng" algn="ctr">
          <a:solidFill>
            <a:schemeClr val="accent2">
              <a:hueOff val="-545761"/>
              <a:satOff val="-31473"/>
              <a:lumOff val="3235"/>
              <a:alphaOff val="0"/>
            </a:schemeClr>
          </a:solidFill>
          <a:prstDash val="dash"/>
          <a:miter lim="800000"/>
        </a:ln>
        <a:effectLst/>
      </dgm:spPr>
    </dgm:pt>
    <dgm:pt modelId="{3E588042-1AE3-8B4B-BC62-E6A201DAF86B}" type="pres">
      <dgm:prSet presAssocID="{AA69CF5C-BDE1-4B48-A328-ED6246D54F0C}" presName="ConnectorPoint" presStyleLbl="fgAcc1" presStyleIdx="3" presStyleCnt="9"/>
      <dgm:spPr>
        <a:solidFill>
          <a:schemeClr val="lt1">
            <a:alpha val="90000"/>
            <a:hueOff val="0"/>
            <a:satOff val="0"/>
            <a:lumOff val="0"/>
            <a:alphaOff val="0"/>
          </a:schemeClr>
        </a:solidFill>
        <a:ln w="12700" cap="flat" cmpd="sng" algn="ctr">
          <a:noFill/>
          <a:prstDash val="solid"/>
          <a:miter lim="800000"/>
        </a:ln>
        <a:effectLst/>
      </dgm:spPr>
    </dgm:pt>
    <dgm:pt modelId="{3630C2EE-578C-3644-9347-B22329916F8B}" type="pres">
      <dgm:prSet presAssocID="{AA69CF5C-BDE1-4B48-A328-ED6246D54F0C}" presName="EmptyPlaceHolder" presStyleCnt="0"/>
      <dgm:spPr/>
    </dgm:pt>
    <dgm:pt modelId="{B6BAE7F3-D936-E740-B82C-9914D932C3EE}" type="pres">
      <dgm:prSet presAssocID="{C28BF94B-FFF7-4488-9BAF-BE2A0F05C174}" presName="spaceBetweenRectangles" presStyleCnt="0"/>
      <dgm:spPr/>
    </dgm:pt>
    <dgm:pt modelId="{65E2F4E7-8967-784E-B510-BC47FE888005}" type="pres">
      <dgm:prSet presAssocID="{C10AB61F-33CD-42D8-B45F-967879BCE045}" presName="composite" presStyleCnt="0"/>
      <dgm:spPr/>
    </dgm:pt>
    <dgm:pt modelId="{05B84F17-6014-2845-95F6-D8C1E28CA294}" type="pres">
      <dgm:prSet presAssocID="{C10AB61F-33CD-42D8-B45F-967879BCE045}" presName="L1TextContainer" presStyleLbl="revTx" presStyleIdx="4" presStyleCnt="9">
        <dgm:presLayoutVars>
          <dgm:chMax val="1"/>
          <dgm:chPref val="1"/>
          <dgm:bulletEnabled val="1"/>
        </dgm:presLayoutVars>
      </dgm:prSet>
      <dgm:spPr/>
    </dgm:pt>
    <dgm:pt modelId="{011CEC87-9861-F64F-A9B0-500A0FFCF02A}" type="pres">
      <dgm:prSet presAssocID="{C10AB61F-33CD-42D8-B45F-967879BCE045}" presName="L2TextContainerWrapper" presStyleCnt="0">
        <dgm:presLayoutVars>
          <dgm:chMax val="0"/>
          <dgm:chPref val="0"/>
          <dgm:bulletEnabled val="1"/>
        </dgm:presLayoutVars>
      </dgm:prSet>
      <dgm:spPr/>
    </dgm:pt>
    <dgm:pt modelId="{5BFD5A55-EE69-3D49-AA70-2E0AF390C7B1}" type="pres">
      <dgm:prSet presAssocID="{C10AB61F-33CD-42D8-B45F-967879BCE045}" presName="L2TextContainer" presStyleLbl="bgAccFollowNode1" presStyleIdx="4" presStyleCnt="9"/>
      <dgm:spPr/>
    </dgm:pt>
    <dgm:pt modelId="{DE439863-9518-FD48-A9B8-84BB811AED66}" type="pres">
      <dgm:prSet presAssocID="{C10AB61F-33CD-42D8-B45F-967879BCE045}" presName="FlexibleEmptyPlaceHolder" presStyleCnt="0"/>
      <dgm:spPr/>
    </dgm:pt>
    <dgm:pt modelId="{8A4B5F20-8FC8-404C-8480-E5C034F05B42}" type="pres">
      <dgm:prSet presAssocID="{C10AB61F-33CD-42D8-B45F-967879BCE045}" presName="ConnectLine" presStyleLbl="alignNode1" presStyleIdx="4" presStyleCnt="9"/>
      <dgm:spPr>
        <a:solidFill>
          <a:schemeClr val="accent2">
            <a:hueOff val="-727682"/>
            <a:satOff val="-41964"/>
            <a:lumOff val="4314"/>
            <a:alphaOff val="0"/>
          </a:schemeClr>
        </a:solidFill>
        <a:ln w="6350" cap="flat" cmpd="sng" algn="ctr">
          <a:solidFill>
            <a:schemeClr val="accent2">
              <a:hueOff val="-727682"/>
              <a:satOff val="-41964"/>
              <a:lumOff val="4314"/>
              <a:alphaOff val="0"/>
            </a:schemeClr>
          </a:solidFill>
          <a:prstDash val="dash"/>
          <a:miter lim="800000"/>
        </a:ln>
        <a:effectLst/>
      </dgm:spPr>
    </dgm:pt>
    <dgm:pt modelId="{6D391A4E-D1B8-8147-B927-78AA3B523D67}" type="pres">
      <dgm:prSet presAssocID="{C10AB61F-33CD-42D8-B45F-967879BCE045}" presName="ConnectorPoint" presStyleLbl="fgAcc1" presStyleIdx="4" presStyleCnt="9"/>
      <dgm:spPr>
        <a:solidFill>
          <a:schemeClr val="lt1">
            <a:alpha val="90000"/>
            <a:hueOff val="0"/>
            <a:satOff val="0"/>
            <a:lumOff val="0"/>
            <a:alphaOff val="0"/>
          </a:schemeClr>
        </a:solidFill>
        <a:ln w="12700" cap="flat" cmpd="sng" algn="ctr">
          <a:noFill/>
          <a:prstDash val="solid"/>
          <a:miter lim="800000"/>
        </a:ln>
        <a:effectLst/>
      </dgm:spPr>
    </dgm:pt>
    <dgm:pt modelId="{8AF2291D-B2E1-104D-9BBA-DF55BF35A37C}" type="pres">
      <dgm:prSet presAssocID="{C10AB61F-33CD-42D8-B45F-967879BCE045}" presName="EmptyPlaceHolder" presStyleCnt="0"/>
      <dgm:spPr/>
    </dgm:pt>
    <dgm:pt modelId="{5DC67158-D836-5F4F-A386-A05CE7DF6632}" type="pres">
      <dgm:prSet presAssocID="{EC0C7C9B-F482-4591-9C09-7F61F14A2398}" presName="spaceBetweenRectangles" presStyleCnt="0"/>
      <dgm:spPr/>
    </dgm:pt>
    <dgm:pt modelId="{ED85FECF-84D4-8740-AB23-E2788E75DFB1}" type="pres">
      <dgm:prSet presAssocID="{931FDAAF-7A4B-45C1-8E23-0AFCA343E5DA}" presName="composite" presStyleCnt="0"/>
      <dgm:spPr/>
    </dgm:pt>
    <dgm:pt modelId="{98FF24D0-C17A-5F41-8E25-3520BF8AA53C}" type="pres">
      <dgm:prSet presAssocID="{931FDAAF-7A4B-45C1-8E23-0AFCA343E5DA}" presName="L1TextContainer" presStyleLbl="revTx" presStyleIdx="5" presStyleCnt="9">
        <dgm:presLayoutVars>
          <dgm:chMax val="1"/>
          <dgm:chPref val="1"/>
          <dgm:bulletEnabled val="1"/>
        </dgm:presLayoutVars>
      </dgm:prSet>
      <dgm:spPr/>
    </dgm:pt>
    <dgm:pt modelId="{553001E4-3258-7147-AF5A-D696BEC94FD7}" type="pres">
      <dgm:prSet presAssocID="{931FDAAF-7A4B-45C1-8E23-0AFCA343E5DA}" presName="L2TextContainerWrapper" presStyleCnt="0">
        <dgm:presLayoutVars>
          <dgm:chMax val="0"/>
          <dgm:chPref val="0"/>
          <dgm:bulletEnabled val="1"/>
        </dgm:presLayoutVars>
      </dgm:prSet>
      <dgm:spPr/>
    </dgm:pt>
    <dgm:pt modelId="{F0B3B69F-2D72-3442-BE27-840C52BB6023}" type="pres">
      <dgm:prSet presAssocID="{931FDAAF-7A4B-45C1-8E23-0AFCA343E5DA}" presName="L2TextContainer" presStyleLbl="bgAccFollowNode1" presStyleIdx="5" presStyleCnt="9"/>
      <dgm:spPr/>
    </dgm:pt>
    <dgm:pt modelId="{95EFB4F7-910E-3942-A0D6-8ACA3D49527C}" type="pres">
      <dgm:prSet presAssocID="{931FDAAF-7A4B-45C1-8E23-0AFCA343E5DA}" presName="FlexibleEmptyPlaceHolder" presStyleCnt="0"/>
      <dgm:spPr/>
    </dgm:pt>
    <dgm:pt modelId="{626B5A8E-FC30-B644-BC90-32ABB4B87555}" type="pres">
      <dgm:prSet presAssocID="{931FDAAF-7A4B-45C1-8E23-0AFCA343E5DA}" presName="ConnectLine" presStyleLbl="alignNode1" presStyleIdx="5" presStyleCnt="9"/>
      <dgm:spPr>
        <a:solidFill>
          <a:schemeClr val="accent2">
            <a:hueOff val="-909602"/>
            <a:satOff val="-52455"/>
            <a:lumOff val="5392"/>
            <a:alphaOff val="0"/>
          </a:schemeClr>
        </a:solidFill>
        <a:ln w="6350" cap="flat" cmpd="sng" algn="ctr">
          <a:solidFill>
            <a:schemeClr val="accent2">
              <a:hueOff val="-909602"/>
              <a:satOff val="-52455"/>
              <a:lumOff val="5392"/>
              <a:alphaOff val="0"/>
            </a:schemeClr>
          </a:solidFill>
          <a:prstDash val="dash"/>
          <a:miter lim="800000"/>
        </a:ln>
        <a:effectLst/>
      </dgm:spPr>
    </dgm:pt>
    <dgm:pt modelId="{46D67241-54C5-CE4E-9714-DE5AAFD4F528}" type="pres">
      <dgm:prSet presAssocID="{931FDAAF-7A4B-45C1-8E23-0AFCA343E5DA}" presName="ConnectorPoint" presStyleLbl="fgAcc1" presStyleIdx="5" presStyleCnt="9"/>
      <dgm:spPr>
        <a:solidFill>
          <a:schemeClr val="lt1">
            <a:alpha val="90000"/>
            <a:hueOff val="0"/>
            <a:satOff val="0"/>
            <a:lumOff val="0"/>
            <a:alphaOff val="0"/>
          </a:schemeClr>
        </a:solidFill>
        <a:ln w="12700" cap="flat" cmpd="sng" algn="ctr">
          <a:noFill/>
          <a:prstDash val="solid"/>
          <a:miter lim="800000"/>
        </a:ln>
        <a:effectLst/>
      </dgm:spPr>
    </dgm:pt>
    <dgm:pt modelId="{8C231DC0-E0AB-C940-8E48-A4A2F0785A7E}" type="pres">
      <dgm:prSet presAssocID="{931FDAAF-7A4B-45C1-8E23-0AFCA343E5DA}" presName="EmptyPlaceHolder" presStyleCnt="0"/>
      <dgm:spPr/>
    </dgm:pt>
    <dgm:pt modelId="{F64116E8-D943-6E4C-812F-1103233B4A89}" type="pres">
      <dgm:prSet presAssocID="{051BAFD1-1819-4984-B032-16CBAB671095}" presName="spaceBetweenRectangles" presStyleCnt="0"/>
      <dgm:spPr/>
    </dgm:pt>
    <dgm:pt modelId="{AF50996E-9E32-F54E-84A7-FF36ADC8A5F5}" type="pres">
      <dgm:prSet presAssocID="{DECA78DF-BADE-4E02-A9F4-CC65685EA09C}" presName="composite" presStyleCnt="0"/>
      <dgm:spPr/>
    </dgm:pt>
    <dgm:pt modelId="{B1035240-C2AB-B94D-8529-30F51DEC91A1}" type="pres">
      <dgm:prSet presAssocID="{DECA78DF-BADE-4E02-A9F4-CC65685EA09C}" presName="L1TextContainer" presStyleLbl="revTx" presStyleIdx="6" presStyleCnt="9">
        <dgm:presLayoutVars>
          <dgm:chMax val="1"/>
          <dgm:chPref val="1"/>
          <dgm:bulletEnabled val="1"/>
        </dgm:presLayoutVars>
      </dgm:prSet>
      <dgm:spPr/>
    </dgm:pt>
    <dgm:pt modelId="{ADD70160-313A-A04F-A053-8436F7010C81}" type="pres">
      <dgm:prSet presAssocID="{DECA78DF-BADE-4E02-A9F4-CC65685EA09C}" presName="L2TextContainerWrapper" presStyleCnt="0">
        <dgm:presLayoutVars>
          <dgm:chMax val="0"/>
          <dgm:chPref val="0"/>
          <dgm:bulletEnabled val="1"/>
        </dgm:presLayoutVars>
      </dgm:prSet>
      <dgm:spPr/>
    </dgm:pt>
    <dgm:pt modelId="{A085C02C-A986-7E4B-805B-637FA38F02C4}" type="pres">
      <dgm:prSet presAssocID="{DECA78DF-BADE-4E02-A9F4-CC65685EA09C}" presName="L2TextContainer" presStyleLbl="bgAccFollowNode1" presStyleIdx="6" presStyleCnt="9"/>
      <dgm:spPr/>
    </dgm:pt>
    <dgm:pt modelId="{AD6DCCA2-D821-B44B-8C1E-7C49CCC68FB7}" type="pres">
      <dgm:prSet presAssocID="{DECA78DF-BADE-4E02-A9F4-CC65685EA09C}" presName="FlexibleEmptyPlaceHolder" presStyleCnt="0"/>
      <dgm:spPr/>
    </dgm:pt>
    <dgm:pt modelId="{81850432-4096-794F-B37E-0B767D54A395}" type="pres">
      <dgm:prSet presAssocID="{DECA78DF-BADE-4E02-A9F4-CC65685EA09C}" presName="ConnectLine" presStyleLbl="alignNode1" presStyleIdx="6" presStyleCnt="9"/>
      <dgm:spPr>
        <a:solidFill>
          <a:schemeClr val="accent2">
            <a:hueOff val="-1091522"/>
            <a:satOff val="-62946"/>
            <a:lumOff val="6471"/>
            <a:alphaOff val="0"/>
          </a:schemeClr>
        </a:solidFill>
        <a:ln w="6350" cap="flat" cmpd="sng" algn="ctr">
          <a:solidFill>
            <a:schemeClr val="accent2">
              <a:hueOff val="-1091522"/>
              <a:satOff val="-62946"/>
              <a:lumOff val="6471"/>
              <a:alphaOff val="0"/>
            </a:schemeClr>
          </a:solidFill>
          <a:prstDash val="dash"/>
          <a:miter lim="800000"/>
        </a:ln>
        <a:effectLst/>
      </dgm:spPr>
    </dgm:pt>
    <dgm:pt modelId="{0FDB621C-2E6F-A348-9CE8-A72565C9334F}" type="pres">
      <dgm:prSet presAssocID="{DECA78DF-BADE-4E02-A9F4-CC65685EA09C}" presName="ConnectorPoint" presStyleLbl="fgAcc1" presStyleIdx="6" presStyleCnt="9"/>
      <dgm:spPr>
        <a:solidFill>
          <a:schemeClr val="lt1">
            <a:alpha val="90000"/>
            <a:hueOff val="0"/>
            <a:satOff val="0"/>
            <a:lumOff val="0"/>
            <a:alphaOff val="0"/>
          </a:schemeClr>
        </a:solidFill>
        <a:ln w="12700" cap="flat" cmpd="sng" algn="ctr">
          <a:noFill/>
          <a:prstDash val="solid"/>
          <a:miter lim="800000"/>
        </a:ln>
        <a:effectLst/>
      </dgm:spPr>
    </dgm:pt>
    <dgm:pt modelId="{453F393E-9267-6A45-8D0C-8893F8AFA422}" type="pres">
      <dgm:prSet presAssocID="{DECA78DF-BADE-4E02-A9F4-CC65685EA09C}" presName="EmptyPlaceHolder" presStyleCnt="0"/>
      <dgm:spPr/>
    </dgm:pt>
    <dgm:pt modelId="{BD4BB9FA-669A-3046-9D36-12C4FC2B6BD6}" type="pres">
      <dgm:prSet presAssocID="{1734E760-C6DA-4812-B01A-7113ACD7410E}" presName="spaceBetweenRectangles" presStyleCnt="0"/>
      <dgm:spPr/>
    </dgm:pt>
    <dgm:pt modelId="{1A290CCB-EC16-534A-A717-D29C60A6580D}" type="pres">
      <dgm:prSet presAssocID="{1DB51193-6286-4680-9D43-E7AB10B0BC69}" presName="composite" presStyleCnt="0"/>
      <dgm:spPr/>
    </dgm:pt>
    <dgm:pt modelId="{1E3C8A5E-137D-DF41-8844-D35A21CE5A6C}" type="pres">
      <dgm:prSet presAssocID="{1DB51193-6286-4680-9D43-E7AB10B0BC69}" presName="L1TextContainer" presStyleLbl="revTx" presStyleIdx="7" presStyleCnt="9">
        <dgm:presLayoutVars>
          <dgm:chMax val="1"/>
          <dgm:chPref val="1"/>
          <dgm:bulletEnabled val="1"/>
        </dgm:presLayoutVars>
      </dgm:prSet>
      <dgm:spPr/>
    </dgm:pt>
    <dgm:pt modelId="{ABB9B659-A74C-C54A-B329-C7EEB0A845C7}" type="pres">
      <dgm:prSet presAssocID="{1DB51193-6286-4680-9D43-E7AB10B0BC69}" presName="L2TextContainerWrapper" presStyleCnt="0">
        <dgm:presLayoutVars>
          <dgm:chMax val="0"/>
          <dgm:chPref val="0"/>
          <dgm:bulletEnabled val="1"/>
        </dgm:presLayoutVars>
      </dgm:prSet>
      <dgm:spPr/>
    </dgm:pt>
    <dgm:pt modelId="{4D09FB9E-5070-4D42-B019-51BF10BF4E33}" type="pres">
      <dgm:prSet presAssocID="{1DB51193-6286-4680-9D43-E7AB10B0BC69}" presName="L2TextContainer" presStyleLbl="bgAccFollowNode1" presStyleIdx="7" presStyleCnt="9"/>
      <dgm:spPr/>
    </dgm:pt>
    <dgm:pt modelId="{659693A8-22A3-354B-8F22-1F2313C1EF24}" type="pres">
      <dgm:prSet presAssocID="{1DB51193-6286-4680-9D43-E7AB10B0BC69}" presName="FlexibleEmptyPlaceHolder" presStyleCnt="0"/>
      <dgm:spPr/>
    </dgm:pt>
    <dgm:pt modelId="{43AB23D1-6B5C-AA44-8500-F27C5C9EF231}" type="pres">
      <dgm:prSet presAssocID="{1DB51193-6286-4680-9D43-E7AB10B0BC69}" presName="ConnectLine" presStyleLbl="alignNode1" presStyleIdx="7" presStyleCnt="9"/>
      <dgm:spPr>
        <a:solidFill>
          <a:schemeClr val="accent2">
            <a:hueOff val="-1273443"/>
            <a:satOff val="-73437"/>
            <a:lumOff val="7549"/>
            <a:alphaOff val="0"/>
          </a:schemeClr>
        </a:solidFill>
        <a:ln w="6350" cap="flat" cmpd="sng" algn="ctr">
          <a:solidFill>
            <a:schemeClr val="accent2">
              <a:hueOff val="-1273443"/>
              <a:satOff val="-73437"/>
              <a:lumOff val="7549"/>
              <a:alphaOff val="0"/>
            </a:schemeClr>
          </a:solidFill>
          <a:prstDash val="dash"/>
          <a:miter lim="800000"/>
        </a:ln>
        <a:effectLst/>
      </dgm:spPr>
    </dgm:pt>
    <dgm:pt modelId="{57B3D803-4463-E144-903C-E5ABDBE10E18}" type="pres">
      <dgm:prSet presAssocID="{1DB51193-6286-4680-9D43-E7AB10B0BC69}" presName="ConnectorPoint" presStyleLbl="fgAcc1" presStyleIdx="7" presStyleCnt="9"/>
      <dgm:spPr>
        <a:solidFill>
          <a:schemeClr val="lt1">
            <a:alpha val="90000"/>
            <a:hueOff val="0"/>
            <a:satOff val="0"/>
            <a:lumOff val="0"/>
            <a:alphaOff val="0"/>
          </a:schemeClr>
        </a:solidFill>
        <a:ln w="12700" cap="flat" cmpd="sng" algn="ctr">
          <a:noFill/>
          <a:prstDash val="solid"/>
          <a:miter lim="800000"/>
        </a:ln>
        <a:effectLst/>
      </dgm:spPr>
    </dgm:pt>
    <dgm:pt modelId="{1B0AF44B-6CEC-2D44-BFE8-A3452EEFA198}" type="pres">
      <dgm:prSet presAssocID="{1DB51193-6286-4680-9D43-E7AB10B0BC69}" presName="EmptyPlaceHolder" presStyleCnt="0"/>
      <dgm:spPr/>
    </dgm:pt>
    <dgm:pt modelId="{97DEB3EB-586C-EC42-894A-6A3537408005}" type="pres">
      <dgm:prSet presAssocID="{9A51C10F-8650-4A23-828B-3FDF0BFBA08A}" presName="spaceBetweenRectangles" presStyleCnt="0"/>
      <dgm:spPr/>
    </dgm:pt>
    <dgm:pt modelId="{7373DA93-A61E-DE43-8EB9-DFCF1A04A598}" type="pres">
      <dgm:prSet presAssocID="{D061D584-CAAB-4CA9-8FA0-BEE946CCC493}" presName="composite" presStyleCnt="0"/>
      <dgm:spPr/>
    </dgm:pt>
    <dgm:pt modelId="{4D8DEDFD-1583-4146-8E80-C131FDCA10FC}" type="pres">
      <dgm:prSet presAssocID="{D061D584-CAAB-4CA9-8FA0-BEE946CCC493}" presName="L1TextContainer" presStyleLbl="revTx" presStyleIdx="8" presStyleCnt="9">
        <dgm:presLayoutVars>
          <dgm:chMax val="1"/>
          <dgm:chPref val="1"/>
          <dgm:bulletEnabled val="1"/>
        </dgm:presLayoutVars>
      </dgm:prSet>
      <dgm:spPr/>
    </dgm:pt>
    <dgm:pt modelId="{28256F2A-43E8-5347-9AE6-A811BF68654E}" type="pres">
      <dgm:prSet presAssocID="{D061D584-CAAB-4CA9-8FA0-BEE946CCC493}" presName="L2TextContainerWrapper" presStyleCnt="0">
        <dgm:presLayoutVars>
          <dgm:chMax val="0"/>
          <dgm:chPref val="0"/>
          <dgm:bulletEnabled val="1"/>
        </dgm:presLayoutVars>
      </dgm:prSet>
      <dgm:spPr/>
    </dgm:pt>
    <dgm:pt modelId="{C254BA31-B6D2-D043-B5AF-561829572FB1}" type="pres">
      <dgm:prSet presAssocID="{D061D584-CAAB-4CA9-8FA0-BEE946CCC493}" presName="L2TextContainer" presStyleLbl="bgAccFollowNode1" presStyleIdx="8" presStyleCnt="9"/>
      <dgm:spPr/>
    </dgm:pt>
    <dgm:pt modelId="{1ACCFF0A-B350-3446-AE43-1F1149300896}" type="pres">
      <dgm:prSet presAssocID="{D061D584-CAAB-4CA9-8FA0-BEE946CCC493}" presName="FlexibleEmptyPlaceHolder" presStyleCnt="0"/>
      <dgm:spPr/>
    </dgm:pt>
    <dgm:pt modelId="{66AE9F2E-2155-E042-AD19-4798DCBB8531}" type="pres">
      <dgm:prSet presAssocID="{D061D584-CAAB-4CA9-8FA0-BEE946CCC493}" presName="ConnectLine" presStyleLbl="alignNode1" presStyleIdx="8" presStyleCnt="9"/>
      <dgm:spPr>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gm:spPr>
    </dgm:pt>
    <dgm:pt modelId="{13D8E20E-ACE9-0D49-8BF8-1A94EF57C05A}" type="pres">
      <dgm:prSet presAssocID="{D061D584-CAAB-4CA9-8FA0-BEE946CCC493}" presName="ConnectorPoint" presStyleLbl="fgAcc1" presStyleIdx="8" presStyleCnt="9"/>
      <dgm:spPr>
        <a:solidFill>
          <a:schemeClr val="lt1">
            <a:alpha val="90000"/>
            <a:hueOff val="0"/>
            <a:satOff val="0"/>
            <a:lumOff val="0"/>
            <a:alphaOff val="0"/>
          </a:schemeClr>
        </a:solidFill>
        <a:ln w="12700" cap="flat" cmpd="sng" algn="ctr">
          <a:noFill/>
          <a:prstDash val="solid"/>
          <a:miter lim="800000"/>
        </a:ln>
        <a:effectLst/>
      </dgm:spPr>
    </dgm:pt>
    <dgm:pt modelId="{89374061-7FD4-E443-B92F-D8F0B9FCDEB2}" type="pres">
      <dgm:prSet presAssocID="{D061D584-CAAB-4CA9-8FA0-BEE946CCC493}" presName="EmptyPlaceHolder" presStyleCnt="0"/>
      <dgm:spPr/>
    </dgm:pt>
  </dgm:ptLst>
  <dgm:cxnLst>
    <dgm:cxn modelId="{4679C405-44A4-3543-A8E2-76A1E8B77E21}" type="presOf" srcId="{8267B8DF-3E45-4769-ACBF-52F02E2A97B9}" destId="{ED65486F-FF4F-DF4A-9095-52ADFC1E2F36}" srcOrd="0" destOrd="0" presId="urn:microsoft.com/office/officeart/2017/3/layout/HorizontalPathTimeline"/>
    <dgm:cxn modelId="{E8449F06-0972-CA4E-A412-857A6D2B0146}" type="presOf" srcId="{25D372AE-312E-4653-862F-DDABAA427C38}" destId="{C254BA31-B6D2-D043-B5AF-561829572FB1}" srcOrd="0" destOrd="0" presId="urn:microsoft.com/office/officeart/2017/3/layout/HorizontalPathTimeline"/>
    <dgm:cxn modelId="{32EA880E-C590-0644-9F61-7AA9A68C8D81}" type="presOf" srcId="{12BDAA95-B8EA-494F-A699-0CBA728977B2}" destId="{3092F9C2-753D-8B4E-9B10-E5CE24194696}" srcOrd="0" destOrd="0" presId="urn:microsoft.com/office/officeart/2017/3/layout/HorizontalPathTimeline"/>
    <dgm:cxn modelId="{1A1D4610-070E-4939-B05E-C0885F5C020D}" srcId="{D061D584-CAAB-4CA9-8FA0-BEE946CCC493}" destId="{25D372AE-312E-4653-862F-DDABAA427C38}" srcOrd="0" destOrd="0" parTransId="{F184FD46-9662-4BAA-9FAD-FFC205234EA4}" sibTransId="{1B97C57C-C01B-4220-9BE6-26BC4CC44369}"/>
    <dgm:cxn modelId="{B25D7F11-F196-434F-884F-7CD11AA47AD3}" srcId="{6DD08C85-53A1-4E0A-B580-04971E2AEF9D}" destId="{D061D584-CAAB-4CA9-8FA0-BEE946CCC493}" srcOrd="8" destOrd="0" parTransId="{8874E041-8C38-46B1-8AC4-FFA906D795E5}" sibTransId="{3B4519B5-D0F1-4CE5-B3B2-9CE7BF158C44}"/>
    <dgm:cxn modelId="{B410F312-5980-42A6-AE0F-2B8E7A688A17}" srcId="{931FDAAF-7A4B-45C1-8E23-0AFCA343E5DA}" destId="{ACD0702D-7B12-4B39-A9C9-3A358144BB0C}" srcOrd="0" destOrd="0" parTransId="{6C2E2165-6AF4-47A6-9B4C-89D41296F8A4}" sibTransId="{6B1AF124-B14A-4EF6-9DC6-0ABB4C738813}"/>
    <dgm:cxn modelId="{E39D6113-0301-9249-9544-7864B6C4B4F6}" type="presOf" srcId="{54F90A14-9805-4D03-AE6D-6C7EB941BA2E}" destId="{4D09FB9E-5070-4D42-B019-51BF10BF4E33}" srcOrd="0" destOrd="0" presId="urn:microsoft.com/office/officeart/2017/3/layout/HorizontalPathTimeline"/>
    <dgm:cxn modelId="{F84B0C19-7C93-4DDF-ADFE-F744D67C0C60}" srcId="{6DD08C85-53A1-4E0A-B580-04971E2AEF9D}" destId="{6883CFF4-D870-4914-8332-A827FC58AECD}" srcOrd="0" destOrd="0" parTransId="{9C0A1D1C-5E60-46C7-8C21-8DC3265E1811}" sibTransId="{4C8C8629-A529-4F11-A8E8-6EF5A5266876}"/>
    <dgm:cxn modelId="{3E559D19-E06B-4F2F-BF1F-16DEFFB3867B}" srcId="{6DD08C85-53A1-4E0A-B580-04971E2AEF9D}" destId="{C10AB61F-33CD-42D8-B45F-967879BCE045}" srcOrd="4" destOrd="0" parTransId="{9B2A63C1-9A6E-4994-BC8F-1B3AD8ADA971}" sibTransId="{EC0C7C9B-F482-4591-9C09-7F61F14A2398}"/>
    <dgm:cxn modelId="{B0E40B1F-4187-4269-A479-C142AF83D4F4}" srcId="{AA69CF5C-BDE1-4B48-A328-ED6246D54F0C}" destId="{491A7D75-8D44-4C30-AAFC-E68D119000EF}" srcOrd="0" destOrd="0" parTransId="{ACCAB506-5D8A-4D7A-AA84-0532AA80B2F8}" sibTransId="{E4C99409-6731-4A24-A059-DD7DAD6D6A38}"/>
    <dgm:cxn modelId="{853AEC20-4F52-6E4C-9818-FE49AA1B2D5A}" type="presOf" srcId="{9B739BD1-8F1C-40E2-BAC6-9187BCB20C8F}" destId="{A085C02C-A986-7E4B-805B-637FA38F02C4}" srcOrd="0" destOrd="0" presId="urn:microsoft.com/office/officeart/2017/3/layout/HorizontalPathTimeline"/>
    <dgm:cxn modelId="{B78D8421-8F74-2348-AFC2-AE15D2A62285}" type="presOf" srcId="{6DD08C85-53A1-4E0A-B580-04971E2AEF9D}" destId="{DA3FA549-4F11-1C48-999B-B05C15B0999D}" srcOrd="0" destOrd="0" presId="urn:microsoft.com/office/officeart/2017/3/layout/HorizontalPathTimeline"/>
    <dgm:cxn modelId="{59FFC623-C50E-7A4C-B1F6-1C8BF2F4ECB1}" type="presOf" srcId="{771A8EA5-1877-4ECC-A862-2522BC1D49F0}" destId="{57C7DCC2-DA0B-4A4D-8635-EFCD93D4BF25}" srcOrd="0" destOrd="0" presId="urn:microsoft.com/office/officeart/2017/3/layout/HorizontalPathTimeline"/>
    <dgm:cxn modelId="{4CD9BD26-2549-E948-9197-4FF189E32A81}" type="presOf" srcId="{AA69CF5C-BDE1-4B48-A328-ED6246D54F0C}" destId="{BC4F7A51-27F7-6046-98E9-8EEF360AB284}" srcOrd="0" destOrd="0" presId="urn:microsoft.com/office/officeart/2017/3/layout/HorizontalPathTimeline"/>
    <dgm:cxn modelId="{CCD2DB27-2D1B-FA41-8CDE-C3578360C8D0}" type="presOf" srcId="{D061D584-CAAB-4CA9-8FA0-BEE946CCC493}" destId="{4D8DEDFD-1583-4146-8E80-C131FDCA10FC}" srcOrd="0" destOrd="0" presId="urn:microsoft.com/office/officeart/2017/3/layout/HorizontalPathTimeline"/>
    <dgm:cxn modelId="{1CF20B3D-F463-44C3-9037-6E9CCAECE635}" srcId="{C10AB61F-33CD-42D8-B45F-967879BCE045}" destId="{4F2A8787-B05E-4B20-B475-B7D0F7369ACA}" srcOrd="0" destOrd="0" parTransId="{72BD696E-2DA7-4E2B-AE9F-F77759DC2703}" sibTransId="{AC0A972C-C7C7-4418-A9C6-82C196DD2ECD}"/>
    <dgm:cxn modelId="{6598D947-31C2-F74D-91D3-9CBA4F015ECB}" type="presOf" srcId="{491A7D75-8D44-4C30-AAFC-E68D119000EF}" destId="{DB085DD5-F02A-B740-85A1-6ECEA78A875E}" srcOrd="0" destOrd="0" presId="urn:microsoft.com/office/officeart/2017/3/layout/HorizontalPathTimeline"/>
    <dgm:cxn modelId="{2B375158-AF95-F84B-8EE8-A5AD314EF9EE}" type="presOf" srcId="{4F2A8787-B05E-4B20-B475-B7D0F7369ACA}" destId="{5BFD5A55-EE69-3D49-AA70-2E0AF390C7B1}" srcOrd="0" destOrd="0" presId="urn:microsoft.com/office/officeart/2017/3/layout/HorizontalPathTimeline"/>
    <dgm:cxn modelId="{FE72F65E-7EF8-4882-A7A9-AC670C6383E3}" srcId="{6DD08C85-53A1-4E0A-B580-04971E2AEF9D}" destId="{AA69CF5C-BDE1-4B48-A328-ED6246D54F0C}" srcOrd="3" destOrd="0" parTransId="{48D55162-7F54-44D5-9671-031E41FD5FF6}" sibTransId="{C28BF94B-FFF7-4488-9BAF-BE2A0F05C174}"/>
    <dgm:cxn modelId="{12331892-1301-4049-AAB0-73E752A31E77}" srcId="{771A8EA5-1877-4ECC-A862-2522BC1D49F0}" destId="{E1AB7BC3-0FFC-40E6-B274-3AF29CF0B835}" srcOrd="0" destOrd="0" parTransId="{F83FC48F-67E3-45CA-9436-4554BB06DA65}" sibTransId="{8C6352FB-C03C-4BDB-B291-1C1A2131E6EB}"/>
    <dgm:cxn modelId="{7E194099-7B47-2049-A245-C89A8F754AF3}" type="presOf" srcId="{E1AB7BC3-0FFC-40E6-B274-3AF29CF0B835}" destId="{C0ACE75A-B2B8-D44F-BC84-00DA6D882DEE}" srcOrd="0" destOrd="0" presId="urn:microsoft.com/office/officeart/2017/3/layout/HorizontalPathTimeline"/>
    <dgm:cxn modelId="{9B9F4E9E-C025-4BBC-8B86-1440F2D95285}" srcId="{6DD08C85-53A1-4E0A-B580-04971E2AEF9D}" destId="{771A8EA5-1877-4ECC-A862-2522BC1D49F0}" srcOrd="2" destOrd="0" parTransId="{DCD76AF4-93F2-4F3B-9CB8-C5B1D435B8B2}" sibTransId="{A0460C2F-7890-41EE-A7A6-C46E385CF2B7}"/>
    <dgm:cxn modelId="{B1CB6DAE-FB13-4F4E-ABA3-38EEF35E2B43}" srcId="{DECA78DF-BADE-4E02-A9F4-CC65685EA09C}" destId="{9B739BD1-8F1C-40E2-BAC6-9187BCB20C8F}" srcOrd="0" destOrd="0" parTransId="{C196B36D-5DE8-4EFB-97A4-8CA099466F13}" sibTransId="{78D39FCE-2C51-4239-AAF5-50F80F627A88}"/>
    <dgm:cxn modelId="{EA7605BB-30BA-4A43-BFD2-06BE26F127E1}" srcId="{6883CFF4-D870-4914-8332-A827FC58AECD}" destId="{3B07C091-E31F-4D1E-ADD0-E7EDD5429C87}" srcOrd="0" destOrd="0" parTransId="{CA3A8563-8161-41EE-ABBE-CD8F87371BCB}" sibTransId="{5C910B11-34A9-412C-9C0C-4498623AE00E}"/>
    <dgm:cxn modelId="{83B0F1BC-C443-46AE-8DA1-574C7152E14A}" srcId="{12BDAA95-B8EA-494F-A699-0CBA728977B2}" destId="{8267B8DF-3E45-4769-ACBF-52F02E2A97B9}" srcOrd="0" destOrd="0" parTransId="{B1470DE2-B09B-4381-A96A-0473E3672D2F}" sibTransId="{45FA6CFF-E7EA-4794-A73D-2063107496E3}"/>
    <dgm:cxn modelId="{F79D1EBF-ECBA-9D46-8E31-E1AB0955AB90}" type="presOf" srcId="{C10AB61F-33CD-42D8-B45F-967879BCE045}" destId="{05B84F17-6014-2845-95F6-D8C1E28CA294}" srcOrd="0" destOrd="0" presId="urn:microsoft.com/office/officeart/2017/3/layout/HorizontalPathTimeline"/>
    <dgm:cxn modelId="{AB8FC6C6-4F0E-464E-B1F7-09C5A10D375B}" type="presOf" srcId="{931FDAAF-7A4B-45C1-8E23-0AFCA343E5DA}" destId="{98FF24D0-C17A-5F41-8E25-3520BF8AA53C}" srcOrd="0" destOrd="0" presId="urn:microsoft.com/office/officeart/2017/3/layout/HorizontalPathTimeline"/>
    <dgm:cxn modelId="{09B535CD-4774-E64B-8D9A-1268016CDC04}" type="presOf" srcId="{6883CFF4-D870-4914-8332-A827FC58AECD}" destId="{6003CCB7-7EA1-2E41-918F-91E29DEFBC58}" srcOrd="0" destOrd="0" presId="urn:microsoft.com/office/officeart/2017/3/layout/HorizontalPathTimeline"/>
    <dgm:cxn modelId="{6600D0D2-73A7-45C7-AC2D-29054606F5C0}" srcId="{6DD08C85-53A1-4E0A-B580-04971E2AEF9D}" destId="{DECA78DF-BADE-4E02-A9F4-CC65685EA09C}" srcOrd="6" destOrd="0" parTransId="{E6E09C09-3D7C-4EFF-8743-1494694C6DB0}" sibTransId="{1734E760-C6DA-4812-B01A-7113ACD7410E}"/>
    <dgm:cxn modelId="{C7A5C6D5-D7A3-40F4-AB66-7114EEEAD212}" srcId="{1DB51193-6286-4680-9D43-E7AB10B0BC69}" destId="{54F90A14-9805-4D03-AE6D-6C7EB941BA2E}" srcOrd="0" destOrd="0" parTransId="{13AAB4B0-3506-4ED7-8736-A2B1D79BDA8F}" sibTransId="{5EDBB06D-E5A0-4501-83A6-CDDBD3367336}"/>
    <dgm:cxn modelId="{E4CCB4DA-C528-4D57-9186-CEC5B4F38345}" srcId="{6DD08C85-53A1-4E0A-B580-04971E2AEF9D}" destId="{12BDAA95-B8EA-494F-A699-0CBA728977B2}" srcOrd="1" destOrd="0" parTransId="{314D195B-E9C7-4D29-AA11-D182BB7CD1E2}" sibTransId="{60BE6840-E525-48BC-8909-596121835CA9}"/>
    <dgm:cxn modelId="{D34907DF-BB34-B24B-9DB0-B0FE893BE47A}" type="presOf" srcId="{ACD0702D-7B12-4B39-A9C9-3A358144BB0C}" destId="{F0B3B69F-2D72-3442-BE27-840C52BB6023}" srcOrd="0" destOrd="0" presId="urn:microsoft.com/office/officeart/2017/3/layout/HorizontalPathTimeline"/>
    <dgm:cxn modelId="{6D962BE4-E28C-234F-9F4C-02581C8C1895}" type="presOf" srcId="{3B07C091-E31F-4D1E-ADD0-E7EDD5429C87}" destId="{8DFF2A1A-23A0-E741-8C96-7096E418DDA7}" srcOrd="0" destOrd="0" presId="urn:microsoft.com/office/officeart/2017/3/layout/HorizontalPathTimeline"/>
    <dgm:cxn modelId="{EDBF78E7-48B7-464E-99A9-761B28BEE773}" srcId="{6DD08C85-53A1-4E0A-B580-04971E2AEF9D}" destId="{931FDAAF-7A4B-45C1-8E23-0AFCA343E5DA}" srcOrd="5" destOrd="0" parTransId="{93B66DD1-D47E-4858-B7E4-3FBFCC61D8B7}" sibTransId="{051BAFD1-1819-4984-B032-16CBAB671095}"/>
    <dgm:cxn modelId="{7C318CF1-D81C-EF44-AFD6-F4A50FAA07EE}" type="presOf" srcId="{DECA78DF-BADE-4E02-A9F4-CC65685EA09C}" destId="{B1035240-C2AB-B94D-8529-30F51DEC91A1}" srcOrd="0" destOrd="0" presId="urn:microsoft.com/office/officeart/2017/3/layout/HorizontalPathTimeline"/>
    <dgm:cxn modelId="{2D4C78F3-EF6B-B547-B550-BAD1E8B27360}" type="presOf" srcId="{1DB51193-6286-4680-9D43-E7AB10B0BC69}" destId="{1E3C8A5E-137D-DF41-8844-D35A21CE5A6C}" srcOrd="0" destOrd="0" presId="urn:microsoft.com/office/officeart/2017/3/layout/HorizontalPathTimeline"/>
    <dgm:cxn modelId="{AE72C6FA-FEDE-431B-9506-CF9688C2CFD0}" srcId="{6DD08C85-53A1-4E0A-B580-04971E2AEF9D}" destId="{1DB51193-6286-4680-9D43-E7AB10B0BC69}" srcOrd="7" destOrd="0" parTransId="{FFDFDF77-B4B3-4F8F-95B1-2ABEF157B8A4}" sibTransId="{9A51C10F-8650-4A23-828B-3FDF0BFBA08A}"/>
    <dgm:cxn modelId="{2B077841-84AF-6443-9EEB-F7F44AA14DEE}" type="presParOf" srcId="{DA3FA549-4F11-1C48-999B-B05C15B0999D}" destId="{16AD8D4D-E7D1-0245-BDDD-39E3ED175D6D}" srcOrd="0" destOrd="0" presId="urn:microsoft.com/office/officeart/2017/3/layout/HorizontalPathTimeline"/>
    <dgm:cxn modelId="{29BD7BAE-7505-AC4A-82D5-5EE02E62BD02}" type="presParOf" srcId="{DA3FA549-4F11-1C48-999B-B05C15B0999D}" destId="{F87BE87F-2DCC-424F-9BAC-43D1FB233C71}" srcOrd="1" destOrd="0" presId="urn:microsoft.com/office/officeart/2017/3/layout/HorizontalPathTimeline"/>
    <dgm:cxn modelId="{F4FE5A66-A952-3745-BA0D-3A284F759F7C}" type="presParOf" srcId="{F87BE87F-2DCC-424F-9BAC-43D1FB233C71}" destId="{0BB731D3-46CC-1640-8418-D1F466E8DDA2}" srcOrd="0" destOrd="0" presId="urn:microsoft.com/office/officeart/2017/3/layout/HorizontalPathTimeline"/>
    <dgm:cxn modelId="{CFE9787F-35E0-304E-AEF9-C669D32FE16F}" type="presParOf" srcId="{0BB731D3-46CC-1640-8418-D1F466E8DDA2}" destId="{6003CCB7-7EA1-2E41-918F-91E29DEFBC58}" srcOrd="0" destOrd="0" presId="urn:microsoft.com/office/officeart/2017/3/layout/HorizontalPathTimeline"/>
    <dgm:cxn modelId="{46905C7A-CACD-DE43-AAA0-2316ED890D90}" type="presParOf" srcId="{0BB731D3-46CC-1640-8418-D1F466E8DDA2}" destId="{8A3DB7EE-43EF-AE49-86A2-5EE2586378FE}" srcOrd="1" destOrd="0" presId="urn:microsoft.com/office/officeart/2017/3/layout/HorizontalPathTimeline"/>
    <dgm:cxn modelId="{41A28F3F-1FE6-4D4F-B5F5-09F4B70CEA34}" type="presParOf" srcId="{8A3DB7EE-43EF-AE49-86A2-5EE2586378FE}" destId="{8DFF2A1A-23A0-E741-8C96-7096E418DDA7}" srcOrd="0" destOrd="0" presId="urn:microsoft.com/office/officeart/2017/3/layout/HorizontalPathTimeline"/>
    <dgm:cxn modelId="{1A35A98C-80D9-7846-92C3-83C69E2E6DBF}" type="presParOf" srcId="{8A3DB7EE-43EF-AE49-86A2-5EE2586378FE}" destId="{BD1D8084-6BD1-0549-A359-A76DE1D11F59}" srcOrd="1" destOrd="0" presId="urn:microsoft.com/office/officeart/2017/3/layout/HorizontalPathTimeline"/>
    <dgm:cxn modelId="{A9DE8057-EA3C-6742-B7DB-789ED2047C0A}" type="presParOf" srcId="{0BB731D3-46CC-1640-8418-D1F466E8DDA2}" destId="{0A2F649C-2380-9142-BC76-9063BF6E79D6}" srcOrd="2" destOrd="0" presId="urn:microsoft.com/office/officeart/2017/3/layout/HorizontalPathTimeline"/>
    <dgm:cxn modelId="{A48FD16C-BCE1-D842-9C00-4E65BC260844}" type="presParOf" srcId="{0BB731D3-46CC-1640-8418-D1F466E8DDA2}" destId="{9BF8F753-AB29-DF4B-921B-8FAACFBA3393}" srcOrd="3" destOrd="0" presId="urn:microsoft.com/office/officeart/2017/3/layout/HorizontalPathTimeline"/>
    <dgm:cxn modelId="{AD475D6B-D264-EB49-A12F-51033D54F2F4}" type="presParOf" srcId="{0BB731D3-46CC-1640-8418-D1F466E8DDA2}" destId="{88784B51-8AFA-5D4A-A83F-8A81C0AA1D97}" srcOrd="4" destOrd="0" presId="urn:microsoft.com/office/officeart/2017/3/layout/HorizontalPathTimeline"/>
    <dgm:cxn modelId="{1ECF4F3E-BC6B-1642-9B67-E76BCB96ACFB}" type="presParOf" srcId="{F87BE87F-2DCC-424F-9BAC-43D1FB233C71}" destId="{E3F1E06A-B7BD-224F-BFE4-2CF32DC4F9DA}" srcOrd="1" destOrd="0" presId="urn:microsoft.com/office/officeart/2017/3/layout/HorizontalPathTimeline"/>
    <dgm:cxn modelId="{F04CAAD8-1347-364D-A906-841FF2ADF49A}" type="presParOf" srcId="{F87BE87F-2DCC-424F-9BAC-43D1FB233C71}" destId="{5C5FC32D-565E-D641-AD17-8F24A7CFEC35}" srcOrd="2" destOrd="0" presId="urn:microsoft.com/office/officeart/2017/3/layout/HorizontalPathTimeline"/>
    <dgm:cxn modelId="{207CB3D9-9EE2-7A48-88AE-0125B3CA9DEE}" type="presParOf" srcId="{5C5FC32D-565E-D641-AD17-8F24A7CFEC35}" destId="{3092F9C2-753D-8B4E-9B10-E5CE24194696}" srcOrd="0" destOrd="0" presId="urn:microsoft.com/office/officeart/2017/3/layout/HorizontalPathTimeline"/>
    <dgm:cxn modelId="{DE09D748-97DC-3B42-BDC1-E74CF2170165}" type="presParOf" srcId="{5C5FC32D-565E-D641-AD17-8F24A7CFEC35}" destId="{298B67C7-B832-A14B-BB50-2BE4C53F46C0}" srcOrd="1" destOrd="0" presId="urn:microsoft.com/office/officeart/2017/3/layout/HorizontalPathTimeline"/>
    <dgm:cxn modelId="{768D7E8A-D709-3143-AB4E-6A089169F5E1}" type="presParOf" srcId="{298B67C7-B832-A14B-BB50-2BE4C53F46C0}" destId="{ED65486F-FF4F-DF4A-9095-52ADFC1E2F36}" srcOrd="0" destOrd="0" presId="urn:microsoft.com/office/officeart/2017/3/layout/HorizontalPathTimeline"/>
    <dgm:cxn modelId="{D63A732D-C1FC-8D45-ACFB-D7636DB82E3F}" type="presParOf" srcId="{298B67C7-B832-A14B-BB50-2BE4C53F46C0}" destId="{9DAD9F5E-1E37-264F-8D28-B7CB439E9460}" srcOrd="1" destOrd="0" presId="urn:microsoft.com/office/officeart/2017/3/layout/HorizontalPathTimeline"/>
    <dgm:cxn modelId="{407CC4C9-3DAB-6D4F-A6F1-7C814CBB5994}" type="presParOf" srcId="{5C5FC32D-565E-D641-AD17-8F24A7CFEC35}" destId="{3115CB02-2D93-E844-9E0A-AF2907FB1E7E}" srcOrd="2" destOrd="0" presId="urn:microsoft.com/office/officeart/2017/3/layout/HorizontalPathTimeline"/>
    <dgm:cxn modelId="{712D77AC-2C8C-E249-965F-BA8224FD3E24}" type="presParOf" srcId="{5C5FC32D-565E-D641-AD17-8F24A7CFEC35}" destId="{4CBD0299-6DCD-9D4F-86FE-A66362A39ECE}" srcOrd="3" destOrd="0" presId="urn:microsoft.com/office/officeart/2017/3/layout/HorizontalPathTimeline"/>
    <dgm:cxn modelId="{C487501E-7456-DC49-8CE3-69E4B3D4BDB5}" type="presParOf" srcId="{5C5FC32D-565E-D641-AD17-8F24A7CFEC35}" destId="{C12D7386-9452-8D4D-A5C5-3417075CBBC0}" srcOrd="4" destOrd="0" presId="urn:microsoft.com/office/officeart/2017/3/layout/HorizontalPathTimeline"/>
    <dgm:cxn modelId="{63BEDB3C-4B4D-AA4F-B2AC-834D9B4EDA15}" type="presParOf" srcId="{F87BE87F-2DCC-424F-9BAC-43D1FB233C71}" destId="{03A16435-C7EB-FB4C-94EA-198DB5B8FAFA}" srcOrd="3" destOrd="0" presId="urn:microsoft.com/office/officeart/2017/3/layout/HorizontalPathTimeline"/>
    <dgm:cxn modelId="{E7E4261F-8035-7D4C-9174-987F81C2E86C}" type="presParOf" srcId="{F87BE87F-2DCC-424F-9BAC-43D1FB233C71}" destId="{F275A3EA-1260-3D42-BD65-4242162FEB0B}" srcOrd="4" destOrd="0" presId="urn:microsoft.com/office/officeart/2017/3/layout/HorizontalPathTimeline"/>
    <dgm:cxn modelId="{0217A518-C973-5641-A9AC-BBFA6F0C84D7}" type="presParOf" srcId="{F275A3EA-1260-3D42-BD65-4242162FEB0B}" destId="{57C7DCC2-DA0B-4A4D-8635-EFCD93D4BF25}" srcOrd="0" destOrd="0" presId="urn:microsoft.com/office/officeart/2017/3/layout/HorizontalPathTimeline"/>
    <dgm:cxn modelId="{09809762-DDC5-CE4B-AAAF-E7D9F7FAA3B9}" type="presParOf" srcId="{F275A3EA-1260-3D42-BD65-4242162FEB0B}" destId="{547E42A3-3D80-C649-93D9-6427DCAF6B39}" srcOrd="1" destOrd="0" presId="urn:microsoft.com/office/officeart/2017/3/layout/HorizontalPathTimeline"/>
    <dgm:cxn modelId="{02505143-B7A3-B24D-B84E-343CD38C642B}" type="presParOf" srcId="{547E42A3-3D80-C649-93D9-6427DCAF6B39}" destId="{C0ACE75A-B2B8-D44F-BC84-00DA6D882DEE}" srcOrd="0" destOrd="0" presId="urn:microsoft.com/office/officeart/2017/3/layout/HorizontalPathTimeline"/>
    <dgm:cxn modelId="{B6A0E326-6EF0-4B4C-8849-56C28816F9E9}" type="presParOf" srcId="{547E42A3-3D80-C649-93D9-6427DCAF6B39}" destId="{A6800CC6-8697-6344-95B5-9C06AD220CAF}" srcOrd="1" destOrd="0" presId="urn:microsoft.com/office/officeart/2017/3/layout/HorizontalPathTimeline"/>
    <dgm:cxn modelId="{7ABD2CDA-A6FD-B34D-B2F6-FA843BD22A65}" type="presParOf" srcId="{F275A3EA-1260-3D42-BD65-4242162FEB0B}" destId="{25FCA2BB-B121-734A-8153-772A2F53F174}" srcOrd="2" destOrd="0" presId="urn:microsoft.com/office/officeart/2017/3/layout/HorizontalPathTimeline"/>
    <dgm:cxn modelId="{FEB6EA51-CD1B-5F4A-92C4-620C65C497A6}" type="presParOf" srcId="{F275A3EA-1260-3D42-BD65-4242162FEB0B}" destId="{C693DAD5-0303-624B-81B3-351131E4A9A9}" srcOrd="3" destOrd="0" presId="urn:microsoft.com/office/officeart/2017/3/layout/HorizontalPathTimeline"/>
    <dgm:cxn modelId="{A00A7C00-249D-3046-8C9A-7A9A5E587100}" type="presParOf" srcId="{F275A3EA-1260-3D42-BD65-4242162FEB0B}" destId="{71BCB85A-2332-CB43-BA89-75F5EBB7173D}" srcOrd="4" destOrd="0" presId="urn:microsoft.com/office/officeart/2017/3/layout/HorizontalPathTimeline"/>
    <dgm:cxn modelId="{CE02B0A4-2334-5940-A687-02C4DD4B438D}" type="presParOf" srcId="{F87BE87F-2DCC-424F-9BAC-43D1FB233C71}" destId="{EDC8F697-1B75-6747-844B-DB81B8CEBA40}" srcOrd="5" destOrd="0" presId="urn:microsoft.com/office/officeart/2017/3/layout/HorizontalPathTimeline"/>
    <dgm:cxn modelId="{330A24C3-91C1-0647-98B1-F9DFEB1D8530}" type="presParOf" srcId="{F87BE87F-2DCC-424F-9BAC-43D1FB233C71}" destId="{8EE9691B-190E-D543-B57C-9FA84F10D411}" srcOrd="6" destOrd="0" presId="urn:microsoft.com/office/officeart/2017/3/layout/HorizontalPathTimeline"/>
    <dgm:cxn modelId="{B8432E6C-A75B-4343-852D-1A1B5468B633}" type="presParOf" srcId="{8EE9691B-190E-D543-B57C-9FA84F10D411}" destId="{BC4F7A51-27F7-6046-98E9-8EEF360AB284}" srcOrd="0" destOrd="0" presId="urn:microsoft.com/office/officeart/2017/3/layout/HorizontalPathTimeline"/>
    <dgm:cxn modelId="{A3819A2F-34D9-194F-A617-EAD424FD1EA6}" type="presParOf" srcId="{8EE9691B-190E-D543-B57C-9FA84F10D411}" destId="{81F45CBB-36AF-2140-9BA4-4A953096D6AC}" srcOrd="1" destOrd="0" presId="urn:microsoft.com/office/officeart/2017/3/layout/HorizontalPathTimeline"/>
    <dgm:cxn modelId="{C17101C6-3127-6941-809C-8A1F5977E265}" type="presParOf" srcId="{81F45CBB-36AF-2140-9BA4-4A953096D6AC}" destId="{DB085DD5-F02A-B740-85A1-6ECEA78A875E}" srcOrd="0" destOrd="0" presId="urn:microsoft.com/office/officeart/2017/3/layout/HorizontalPathTimeline"/>
    <dgm:cxn modelId="{4F7EECE6-4E9C-5A4C-92F6-C761A2708705}" type="presParOf" srcId="{81F45CBB-36AF-2140-9BA4-4A953096D6AC}" destId="{17C67631-70D4-BF46-A9B1-CE1B9226658C}" srcOrd="1" destOrd="0" presId="urn:microsoft.com/office/officeart/2017/3/layout/HorizontalPathTimeline"/>
    <dgm:cxn modelId="{08A7B36F-9478-A545-B8C7-C06348F75B1E}" type="presParOf" srcId="{8EE9691B-190E-D543-B57C-9FA84F10D411}" destId="{DD877978-9141-D04F-9DFF-76AE9AB25735}" srcOrd="2" destOrd="0" presId="urn:microsoft.com/office/officeart/2017/3/layout/HorizontalPathTimeline"/>
    <dgm:cxn modelId="{80583D32-2169-E340-84B8-63F1C8ABC00C}" type="presParOf" srcId="{8EE9691B-190E-D543-B57C-9FA84F10D411}" destId="{3E588042-1AE3-8B4B-BC62-E6A201DAF86B}" srcOrd="3" destOrd="0" presId="urn:microsoft.com/office/officeart/2017/3/layout/HorizontalPathTimeline"/>
    <dgm:cxn modelId="{EB72FABB-4D24-3943-8FA5-C9E53094B10B}" type="presParOf" srcId="{8EE9691B-190E-D543-B57C-9FA84F10D411}" destId="{3630C2EE-578C-3644-9347-B22329916F8B}" srcOrd="4" destOrd="0" presId="urn:microsoft.com/office/officeart/2017/3/layout/HorizontalPathTimeline"/>
    <dgm:cxn modelId="{A8A606C2-3839-8146-B7CB-DDAA83F572C1}" type="presParOf" srcId="{F87BE87F-2DCC-424F-9BAC-43D1FB233C71}" destId="{B6BAE7F3-D936-E740-B82C-9914D932C3EE}" srcOrd="7" destOrd="0" presId="urn:microsoft.com/office/officeart/2017/3/layout/HorizontalPathTimeline"/>
    <dgm:cxn modelId="{AA5D1A60-A254-114C-8958-A6D5A8DDB8C8}" type="presParOf" srcId="{F87BE87F-2DCC-424F-9BAC-43D1FB233C71}" destId="{65E2F4E7-8967-784E-B510-BC47FE888005}" srcOrd="8" destOrd="0" presId="urn:microsoft.com/office/officeart/2017/3/layout/HorizontalPathTimeline"/>
    <dgm:cxn modelId="{DDDB05C5-40C5-F440-A157-F1C5D2076E1F}" type="presParOf" srcId="{65E2F4E7-8967-784E-B510-BC47FE888005}" destId="{05B84F17-6014-2845-95F6-D8C1E28CA294}" srcOrd="0" destOrd="0" presId="urn:microsoft.com/office/officeart/2017/3/layout/HorizontalPathTimeline"/>
    <dgm:cxn modelId="{2A2FA6BF-B5B9-9746-A487-6CC73CC0757A}" type="presParOf" srcId="{65E2F4E7-8967-784E-B510-BC47FE888005}" destId="{011CEC87-9861-F64F-A9B0-500A0FFCF02A}" srcOrd="1" destOrd="0" presId="urn:microsoft.com/office/officeart/2017/3/layout/HorizontalPathTimeline"/>
    <dgm:cxn modelId="{B435C429-F6D3-994F-8E6B-ACE7965C745D}" type="presParOf" srcId="{011CEC87-9861-F64F-A9B0-500A0FFCF02A}" destId="{5BFD5A55-EE69-3D49-AA70-2E0AF390C7B1}" srcOrd="0" destOrd="0" presId="urn:microsoft.com/office/officeart/2017/3/layout/HorizontalPathTimeline"/>
    <dgm:cxn modelId="{61ADAB03-21D3-ED4B-A9F4-1017C727F829}" type="presParOf" srcId="{011CEC87-9861-F64F-A9B0-500A0FFCF02A}" destId="{DE439863-9518-FD48-A9B8-84BB811AED66}" srcOrd="1" destOrd="0" presId="urn:microsoft.com/office/officeart/2017/3/layout/HorizontalPathTimeline"/>
    <dgm:cxn modelId="{4174D946-84D8-5442-B6B2-5DCB2EC72456}" type="presParOf" srcId="{65E2F4E7-8967-784E-B510-BC47FE888005}" destId="{8A4B5F20-8FC8-404C-8480-E5C034F05B42}" srcOrd="2" destOrd="0" presId="urn:microsoft.com/office/officeart/2017/3/layout/HorizontalPathTimeline"/>
    <dgm:cxn modelId="{A83651A3-95FA-BF4D-84A7-A8F0824C479B}" type="presParOf" srcId="{65E2F4E7-8967-784E-B510-BC47FE888005}" destId="{6D391A4E-D1B8-8147-B927-78AA3B523D67}" srcOrd="3" destOrd="0" presId="urn:microsoft.com/office/officeart/2017/3/layout/HorizontalPathTimeline"/>
    <dgm:cxn modelId="{DF10550B-E937-F442-A938-2DB3087A5B52}" type="presParOf" srcId="{65E2F4E7-8967-784E-B510-BC47FE888005}" destId="{8AF2291D-B2E1-104D-9BBA-DF55BF35A37C}" srcOrd="4" destOrd="0" presId="urn:microsoft.com/office/officeart/2017/3/layout/HorizontalPathTimeline"/>
    <dgm:cxn modelId="{97AA960A-9A54-2343-AA54-307230CA4E07}" type="presParOf" srcId="{F87BE87F-2DCC-424F-9BAC-43D1FB233C71}" destId="{5DC67158-D836-5F4F-A386-A05CE7DF6632}" srcOrd="9" destOrd="0" presId="urn:microsoft.com/office/officeart/2017/3/layout/HorizontalPathTimeline"/>
    <dgm:cxn modelId="{885173D8-DC59-1F4A-B06F-840F3902E531}" type="presParOf" srcId="{F87BE87F-2DCC-424F-9BAC-43D1FB233C71}" destId="{ED85FECF-84D4-8740-AB23-E2788E75DFB1}" srcOrd="10" destOrd="0" presId="urn:microsoft.com/office/officeart/2017/3/layout/HorizontalPathTimeline"/>
    <dgm:cxn modelId="{51E14EC7-C383-3A44-96AB-444E5BB3CF0A}" type="presParOf" srcId="{ED85FECF-84D4-8740-AB23-E2788E75DFB1}" destId="{98FF24D0-C17A-5F41-8E25-3520BF8AA53C}" srcOrd="0" destOrd="0" presId="urn:microsoft.com/office/officeart/2017/3/layout/HorizontalPathTimeline"/>
    <dgm:cxn modelId="{E34FFE74-01D6-E643-A0ED-2BC19BA8DF16}" type="presParOf" srcId="{ED85FECF-84D4-8740-AB23-E2788E75DFB1}" destId="{553001E4-3258-7147-AF5A-D696BEC94FD7}" srcOrd="1" destOrd="0" presId="urn:microsoft.com/office/officeart/2017/3/layout/HorizontalPathTimeline"/>
    <dgm:cxn modelId="{15BA76F3-8940-3342-BE2C-ACD41EA79348}" type="presParOf" srcId="{553001E4-3258-7147-AF5A-D696BEC94FD7}" destId="{F0B3B69F-2D72-3442-BE27-840C52BB6023}" srcOrd="0" destOrd="0" presId="urn:microsoft.com/office/officeart/2017/3/layout/HorizontalPathTimeline"/>
    <dgm:cxn modelId="{297E9D07-72CD-0847-BC9E-FE21BE75D0CD}" type="presParOf" srcId="{553001E4-3258-7147-AF5A-D696BEC94FD7}" destId="{95EFB4F7-910E-3942-A0D6-8ACA3D49527C}" srcOrd="1" destOrd="0" presId="urn:microsoft.com/office/officeart/2017/3/layout/HorizontalPathTimeline"/>
    <dgm:cxn modelId="{55722ACF-43E6-B84D-9848-2C5A5B520EAE}" type="presParOf" srcId="{ED85FECF-84D4-8740-AB23-E2788E75DFB1}" destId="{626B5A8E-FC30-B644-BC90-32ABB4B87555}" srcOrd="2" destOrd="0" presId="urn:microsoft.com/office/officeart/2017/3/layout/HorizontalPathTimeline"/>
    <dgm:cxn modelId="{11F6496D-670F-A54F-BE12-57A81A6D18C9}" type="presParOf" srcId="{ED85FECF-84D4-8740-AB23-E2788E75DFB1}" destId="{46D67241-54C5-CE4E-9714-DE5AAFD4F528}" srcOrd="3" destOrd="0" presId="urn:microsoft.com/office/officeart/2017/3/layout/HorizontalPathTimeline"/>
    <dgm:cxn modelId="{E4A957FC-CB08-6444-9906-A644B003943B}" type="presParOf" srcId="{ED85FECF-84D4-8740-AB23-E2788E75DFB1}" destId="{8C231DC0-E0AB-C940-8E48-A4A2F0785A7E}" srcOrd="4" destOrd="0" presId="urn:microsoft.com/office/officeart/2017/3/layout/HorizontalPathTimeline"/>
    <dgm:cxn modelId="{7E48B847-349F-8B4F-8381-8D6FDCCF1092}" type="presParOf" srcId="{F87BE87F-2DCC-424F-9BAC-43D1FB233C71}" destId="{F64116E8-D943-6E4C-812F-1103233B4A89}" srcOrd="11" destOrd="0" presId="urn:microsoft.com/office/officeart/2017/3/layout/HorizontalPathTimeline"/>
    <dgm:cxn modelId="{40333F08-566F-AB4B-A618-60807F6E5185}" type="presParOf" srcId="{F87BE87F-2DCC-424F-9BAC-43D1FB233C71}" destId="{AF50996E-9E32-F54E-84A7-FF36ADC8A5F5}" srcOrd="12" destOrd="0" presId="urn:microsoft.com/office/officeart/2017/3/layout/HorizontalPathTimeline"/>
    <dgm:cxn modelId="{4CF7F473-0DF3-4F41-B52E-24DF98A82C7D}" type="presParOf" srcId="{AF50996E-9E32-F54E-84A7-FF36ADC8A5F5}" destId="{B1035240-C2AB-B94D-8529-30F51DEC91A1}" srcOrd="0" destOrd="0" presId="urn:microsoft.com/office/officeart/2017/3/layout/HorizontalPathTimeline"/>
    <dgm:cxn modelId="{8A423775-97F9-DE4A-A58F-58B72FBDDF45}" type="presParOf" srcId="{AF50996E-9E32-F54E-84A7-FF36ADC8A5F5}" destId="{ADD70160-313A-A04F-A053-8436F7010C81}" srcOrd="1" destOrd="0" presId="urn:microsoft.com/office/officeart/2017/3/layout/HorizontalPathTimeline"/>
    <dgm:cxn modelId="{72395E74-07F7-0048-B543-C38F4D210D9C}" type="presParOf" srcId="{ADD70160-313A-A04F-A053-8436F7010C81}" destId="{A085C02C-A986-7E4B-805B-637FA38F02C4}" srcOrd="0" destOrd="0" presId="urn:microsoft.com/office/officeart/2017/3/layout/HorizontalPathTimeline"/>
    <dgm:cxn modelId="{50EC9A3B-B3A6-DB4D-BDDB-7824374AD3A0}" type="presParOf" srcId="{ADD70160-313A-A04F-A053-8436F7010C81}" destId="{AD6DCCA2-D821-B44B-8C1E-7C49CCC68FB7}" srcOrd="1" destOrd="0" presId="urn:microsoft.com/office/officeart/2017/3/layout/HorizontalPathTimeline"/>
    <dgm:cxn modelId="{9260F7F4-EAC8-4B46-841E-881E9449F901}" type="presParOf" srcId="{AF50996E-9E32-F54E-84A7-FF36ADC8A5F5}" destId="{81850432-4096-794F-B37E-0B767D54A395}" srcOrd="2" destOrd="0" presId="urn:microsoft.com/office/officeart/2017/3/layout/HorizontalPathTimeline"/>
    <dgm:cxn modelId="{6D998F71-BACF-9D4E-A853-39E01F2F825F}" type="presParOf" srcId="{AF50996E-9E32-F54E-84A7-FF36ADC8A5F5}" destId="{0FDB621C-2E6F-A348-9CE8-A72565C9334F}" srcOrd="3" destOrd="0" presId="urn:microsoft.com/office/officeart/2017/3/layout/HorizontalPathTimeline"/>
    <dgm:cxn modelId="{EBB9A3CC-47F2-634A-9044-8E41C5C0FABB}" type="presParOf" srcId="{AF50996E-9E32-F54E-84A7-FF36ADC8A5F5}" destId="{453F393E-9267-6A45-8D0C-8893F8AFA422}" srcOrd="4" destOrd="0" presId="urn:microsoft.com/office/officeart/2017/3/layout/HorizontalPathTimeline"/>
    <dgm:cxn modelId="{CF968606-7E60-1C42-8FF5-D55C7839BB97}" type="presParOf" srcId="{F87BE87F-2DCC-424F-9BAC-43D1FB233C71}" destId="{BD4BB9FA-669A-3046-9D36-12C4FC2B6BD6}" srcOrd="13" destOrd="0" presId="urn:microsoft.com/office/officeart/2017/3/layout/HorizontalPathTimeline"/>
    <dgm:cxn modelId="{AA471B7E-FA68-1B4A-BCDA-4881BCED4EE6}" type="presParOf" srcId="{F87BE87F-2DCC-424F-9BAC-43D1FB233C71}" destId="{1A290CCB-EC16-534A-A717-D29C60A6580D}" srcOrd="14" destOrd="0" presId="urn:microsoft.com/office/officeart/2017/3/layout/HorizontalPathTimeline"/>
    <dgm:cxn modelId="{2F14D8BB-AFF8-DE41-B7AB-18C631237A80}" type="presParOf" srcId="{1A290CCB-EC16-534A-A717-D29C60A6580D}" destId="{1E3C8A5E-137D-DF41-8844-D35A21CE5A6C}" srcOrd="0" destOrd="0" presId="urn:microsoft.com/office/officeart/2017/3/layout/HorizontalPathTimeline"/>
    <dgm:cxn modelId="{EE186B82-A3A4-F341-B55F-FD2F89EFADE6}" type="presParOf" srcId="{1A290CCB-EC16-534A-A717-D29C60A6580D}" destId="{ABB9B659-A74C-C54A-B329-C7EEB0A845C7}" srcOrd="1" destOrd="0" presId="urn:microsoft.com/office/officeart/2017/3/layout/HorizontalPathTimeline"/>
    <dgm:cxn modelId="{F96B6DEA-9B3B-1747-BA3C-D0DC808D11FC}" type="presParOf" srcId="{ABB9B659-A74C-C54A-B329-C7EEB0A845C7}" destId="{4D09FB9E-5070-4D42-B019-51BF10BF4E33}" srcOrd="0" destOrd="0" presId="urn:microsoft.com/office/officeart/2017/3/layout/HorizontalPathTimeline"/>
    <dgm:cxn modelId="{5E06B676-7C22-A140-99F1-007AD56D4C76}" type="presParOf" srcId="{ABB9B659-A74C-C54A-B329-C7EEB0A845C7}" destId="{659693A8-22A3-354B-8F22-1F2313C1EF24}" srcOrd="1" destOrd="0" presId="urn:microsoft.com/office/officeart/2017/3/layout/HorizontalPathTimeline"/>
    <dgm:cxn modelId="{6D609A5D-0ED1-1249-9225-2CA91BC485E5}" type="presParOf" srcId="{1A290CCB-EC16-534A-A717-D29C60A6580D}" destId="{43AB23D1-6B5C-AA44-8500-F27C5C9EF231}" srcOrd="2" destOrd="0" presId="urn:microsoft.com/office/officeart/2017/3/layout/HorizontalPathTimeline"/>
    <dgm:cxn modelId="{5309BFAA-57F3-6145-9F48-16B0C0722EF5}" type="presParOf" srcId="{1A290CCB-EC16-534A-A717-D29C60A6580D}" destId="{57B3D803-4463-E144-903C-E5ABDBE10E18}" srcOrd="3" destOrd="0" presId="urn:microsoft.com/office/officeart/2017/3/layout/HorizontalPathTimeline"/>
    <dgm:cxn modelId="{300732D7-FA2B-7949-AD0D-6BF1CD47614E}" type="presParOf" srcId="{1A290CCB-EC16-534A-A717-D29C60A6580D}" destId="{1B0AF44B-6CEC-2D44-BFE8-A3452EEFA198}" srcOrd="4" destOrd="0" presId="urn:microsoft.com/office/officeart/2017/3/layout/HorizontalPathTimeline"/>
    <dgm:cxn modelId="{CB20F07D-D9B8-7042-8999-A32D4481DA13}" type="presParOf" srcId="{F87BE87F-2DCC-424F-9BAC-43D1FB233C71}" destId="{97DEB3EB-586C-EC42-894A-6A3537408005}" srcOrd="15" destOrd="0" presId="urn:microsoft.com/office/officeart/2017/3/layout/HorizontalPathTimeline"/>
    <dgm:cxn modelId="{7D83F34F-47FC-5245-B1EC-E351A3D21F94}" type="presParOf" srcId="{F87BE87F-2DCC-424F-9BAC-43D1FB233C71}" destId="{7373DA93-A61E-DE43-8EB9-DFCF1A04A598}" srcOrd="16" destOrd="0" presId="urn:microsoft.com/office/officeart/2017/3/layout/HorizontalPathTimeline"/>
    <dgm:cxn modelId="{B3A4B646-0274-F148-975E-C4B9B92C4807}" type="presParOf" srcId="{7373DA93-A61E-DE43-8EB9-DFCF1A04A598}" destId="{4D8DEDFD-1583-4146-8E80-C131FDCA10FC}" srcOrd="0" destOrd="0" presId="urn:microsoft.com/office/officeart/2017/3/layout/HorizontalPathTimeline"/>
    <dgm:cxn modelId="{A680D946-E104-4846-B740-A632385D5EC1}" type="presParOf" srcId="{7373DA93-A61E-DE43-8EB9-DFCF1A04A598}" destId="{28256F2A-43E8-5347-9AE6-A811BF68654E}" srcOrd="1" destOrd="0" presId="urn:microsoft.com/office/officeart/2017/3/layout/HorizontalPathTimeline"/>
    <dgm:cxn modelId="{AEB94A20-25FA-EA40-BE8F-C1DF646625FC}" type="presParOf" srcId="{28256F2A-43E8-5347-9AE6-A811BF68654E}" destId="{C254BA31-B6D2-D043-B5AF-561829572FB1}" srcOrd="0" destOrd="0" presId="urn:microsoft.com/office/officeart/2017/3/layout/HorizontalPathTimeline"/>
    <dgm:cxn modelId="{5709F86E-2BFE-FD4E-8667-92EE312718BE}" type="presParOf" srcId="{28256F2A-43E8-5347-9AE6-A811BF68654E}" destId="{1ACCFF0A-B350-3446-AE43-1F1149300896}" srcOrd="1" destOrd="0" presId="urn:microsoft.com/office/officeart/2017/3/layout/HorizontalPathTimeline"/>
    <dgm:cxn modelId="{45FE8303-854A-1146-98D9-9DFFDC5F6197}" type="presParOf" srcId="{7373DA93-A61E-DE43-8EB9-DFCF1A04A598}" destId="{66AE9F2E-2155-E042-AD19-4798DCBB8531}" srcOrd="2" destOrd="0" presId="urn:microsoft.com/office/officeart/2017/3/layout/HorizontalPathTimeline"/>
    <dgm:cxn modelId="{67478829-1CED-7249-9B4D-E6E5D7101629}" type="presParOf" srcId="{7373DA93-A61E-DE43-8EB9-DFCF1A04A598}" destId="{13D8E20E-ACE9-0D49-8BF8-1A94EF57C05A}" srcOrd="3" destOrd="0" presId="urn:microsoft.com/office/officeart/2017/3/layout/HorizontalPathTimeline"/>
    <dgm:cxn modelId="{41EA755C-B69D-ED4E-8729-AB850FB3D50F}" type="presParOf" srcId="{7373DA93-A61E-DE43-8EB9-DFCF1A04A598}" destId="{89374061-7FD4-E443-B92F-D8F0B9FCDEB2}"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03CCB7-7EA1-2E41-918F-91E29DEFBC58}">
      <dsp:nvSpPr>
        <dsp:cNvPr id="0" name=""/>
        <dsp:cNvSpPr/>
      </dsp:nvSpPr>
      <dsp:spPr>
        <a:xfrm>
          <a:off x="158658" y="23366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1914</a:t>
          </a:r>
        </a:p>
      </dsp:txBody>
      <dsp:txXfrm>
        <a:off x="158658" y="2336668"/>
        <a:ext cx="1261563" cy="491701"/>
      </dsp:txXfrm>
    </dsp:sp>
    <dsp:sp modelId="{16AD8D4D-E7D1-0245-BDDD-39E3ED175D6D}">
      <dsp:nvSpPr>
        <dsp:cNvPr id="0" name=""/>
        <dsp:cNvSpPr/>
      </dsp:nvSpPr>
      <dsp:spPr>
        <a:xfrm>
          <a:off x="0" y="2088642"/>
          <a:ext cx="7886700" cy="174053"/>
        </a:xfrm>
        <a:prstGeom prst="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8DFF2A1A-23A0-E741-8C96-7096E418DDA7}">
      <dsp:nvSpPr>
        <dsp:cNvPr id="0" name=""/>
        <dsp:cNvSpPr/>
      </dsp:nvSpPr>
      <dsp:spPr>
        <a:xfrm>
          <a:off x="95580" y="370951"/>
          <a:ext cx="1387720" cy="97796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(1914 film), a Russian adaptation directed by Vladimir Gardin.</a:t>
          </a:r>
        </a:p>
      </dsp:txBody>
      <dsp:txXfrm>
        <a:off x="95580" y="370951"/>
        <a:ext cx="1387720" cy="977963"/>
      </dsp:txXfrm>
    </dsp:sp>
    <dsp:sp modelId="{0A2F649C-2380-9142-BC76-9063BF6E79D6}">
      <dsp:nvSpPr>
        <dsp:cNvPr id="0" name=""/>
        <dsp:cNvSpPr/>
      </dsp:nvSpPr>
      <dsp:spPr>
        <a:xfrm>
          <a:off x="789440" y="1348914"/>
          <a:ext cx="0" cy="739727"/>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3092F9C2-753D-8B4E-9B10-E5CE24194696}">
      <dsp:nvSpPr>
        <dsp:cNvPr id="0" name=""/>
        <dsp:cNvSpPr/>
      </dsp:nvSpPr>
      <dsp:spPr>
        <a:xfrm>
          <a:off x="947135" y="15229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1915</a:t>
          </a:r>
        </a:p>
      </dsp:txBody>
      <dsp:txXfrm>
        <a:off x="947135" y="1522968"/>
        <a:ext cx="1261563" cy="491701"/>
      </dsp:txXfrm>
    </dsp:sp>
    <dsp:sp modelId="{ED65486F-FF4F-DF4A-9095-52ADFC1E2F36}">
      <dsp:nvSpPr>
        <dsp:cNvPr id="0" name=""/>
        <dsp:cNvSpPr/>
      </dsp:nvSpPr>
      <dsp:spPr>
        <a:xfrm>
          <a:off x="884057" y="3002423"/>
          <a:ext cx="1387720" cy="1138146"/>
        </a:xfrm>
        <a:prstGeom prst="rect">
          <a:avLst/>
        </a:prstGeom>
        <a:solidFill>
          <a:schemeClr val="accent2">
            <a:tint val="40000"/>
            <a:alpha val="90000"/>
            <a:hueOff val="-106153"/>
            <a:satOff val="-9418"/>
            <a:lumOff val="-96"/>
            <a:alphaOff val="0"/>
          </a:schemeClr>
        </a:solidFill>
        <a:ln w="12700" cap="flat" cmpd="sng" algn="ctr">
          <a:solidFill>
            <a:schemeClr val="accent2">
              <a:tint val="40000"/>
              <a:alpha val="90000"/>
              <a:hueOff val="-106153"/>
              <a:satOff val="-9418"/>
              <a:lumOff val="-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(1915 film), an American version starring Danish actress Betty Nansen.</a:t>
          </a:r>
        </a:p>
      </dsp:txBody>
      <dsp:txXfrm>
        <a:off x="884057" y="3002423"/>
        <a:ext cx="1387720" cy="1138146"/>
      </dsp:txXfrm>
    </dsp:sp>
    <dsp:sp modelId="{3115CB02-2D93-E844-9E0A-AF2907FB1E7E}">
      <dsp:nvSpPr>
        <dsp:cNvPr id="0" name=""/>
        <dsp:cNvSpPr/>
      </dsp:nvSpPr>
      <dsp:spPr>
        <a:xfrm>
          <a:off x="1577917" y="2262695"/>
          <a:ext cx="0" cy="739727"/>
        </a:xfrm>
        <a:prstGeom prst="line">
          <a:avLst/>
        </a:prstGeom>
        <a:solidFill>
          <a:schemeClr val="accent2">
            <a:hueOff val="-181920"/>
            <a:satOff val="-10491"/>
            <a:lumOff val="1078"/>
            <a:alphaOff val="0"/>
          </a:schemeClr>
        </a:solidFill>
        <a:ln w="6350" cap="flat" cmpd="sng" algn="ctr">
          <a:solidFill>
            <a:schemeClr val="accent2">
              <a:hueOff val="-181920"/>
              <a:satOff val="-10491"/>
              <a:lumOff val="1078"/>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9BF8F753-AB29-DF4B-921B-8FAACFBA3393}">
      <dsp:nvSpPr>
        <dsp:cNvPr id="0" name=""/>
        <dsp:cNvSpPr/>
      </dsp:nvSpPr>
      <dsp:spPr>
        <a:xfrm>
          <a:off x="73504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CBD0299-6DCD-9D4F-86FE-A66362A39ECE}">
      <dsp:nvSpPr>
        <dsp:cNvPr id="0" name=""/>
        <dsp:cNvSpPr/>
      </dsp:nvSpPr>
      <dsp:spPr>
        <a:xfrm>
          <a:off x="1523525"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7C7DCC2-DA0B-4A4D-8635-EFCD93D4BF25}">
      <dsp:nvSpPr>
        <dsp:cNvPr id="0" name=""/>
        <dsp:cNvSpPr/>
      </dsp:nvSpPr>
      <dsp:spPr>
        <a:xfrm>
          <a:off x="1735613" y="23366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1935</a:t>
          </a:r>
        </a:p>
      </dsp:txBody>
      <dsp:txXfrm>
        <a:off x="1735613" y="2336668"/>
        <a:ext cx="1261563" cy="491701"/>
      </dsp:txXfrm>
    </dsp:sp>
    <dsp:sp modelId="{C0ACE75A-B2B8-D44F-BC84-00DA6D882DEE}">
      <dsp:nvSpPr>
        <dsp:cNvPr id="0" name=""/>
        <dsp:cNvSpPr/>
      </dsp:nvSpPr>
      <dsp:spPr>
        <a:xfrm>
          <a:off x="1672534" y="0"/>
          <a:ext cx="1387720" cy="1348914"/>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(1935 film), the most famous and critically acclaimed version, starring Greta Garbo and Fredric March and directed by Clarence Brown. https://www.youtube.com/watch?v=ZCu-eRyUMbM</a:t>
          </a:r>
        </a:p>
      </dsp:txBody>
      <dsp:txXfrm>
        <a:off x="1672534" y="0"/>
        <a:ext cx="1387720" cy="1348914"/>
      </dsp:txXfrm>
    </dsp:sp>
    <dsp:sp modelId="{25FCA2BB-B121-734A-8153-772A2F53F174}">
      <dsp:nvSpPr>
        <dsp:cNvPr id="0" name=""/>
        <dsp:cNvSpPr/>
      </dsp:nvSpPr>
      <dsp:spPr>
        <a:xfrm>
          <a:off x="2366395" y="1348914"/>
          <a:ext cx="0" cy="739727"/>
        </a:xfrm>
        <a:prstGeom prst="line">
          <a:avLst/>
        </a:prstGeom>
        <a:solidFill>
          <a:schemeClr val="accent2">
            <a:hueOff val="-363841"/>
            <a:satOff val="-20982"/>
            <a:lumOff val="2157"/>
            <a:alphaOff val="0"/>
          </a:schemeClr>
        </a:solidFill>
        <a:ln w="6350" cap="flat" cmpd="sng" algn="ctr">
          <a:solidFill>
            <a:schemeClr val="accent2">
              <a:hueOff val="-363841"/>
              <a:satOff val="-20982"/>
              <a:lumOff val="2157"/>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BC4F7A51-27F7-6046-98E9-8EEF360AB284}">
      <dsp:nvSpPr>
        <dsp:cNvPr id="0" name=""/>
        <dsp:cNvSpPr/>
      </dsp:nvSpPr>
      <dsp:spPr>
        <a:xfrm>
          <a:off x="2524090" y="15229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1948</a:t>
          </a:r>
        </a:p>
      </dsp:txBody>
      <dsp:txXfrm>
        <a:off x="2524090" y="1522968"/>
        <a:ext cx="1261563" cy="491701"/>
      </dsp:txXfrm>
    </dsp:sp>
    <dsp:sp modelId="{DB085DD5-F02A-B740-85A1-6ECEA78A875E}">
      <dsp:nvSpPr>
        <dsp:cNvPr id="0" name=""/>
        <dsp:cNvSpPr/>
      </dsp:nvSpPr>
      <dsp:spPr>
        <a:xfrm>
          <a:off x="2461012" y="3002423"/>
          <a:ext cx="1387720" cy="1348914"/>
        </a:xfrm>
        <a:prstGeom prst="rect">
          <a:avLst/>
        </a:prstGeom>
        <a:solidFill>
          <a:schemeClr val="accent2">
            <a:tint val="40000"/>
            <a:alpha val="90000"/>
            <a:hueOff val="-318460"/>
            <a:satOff val="-28255"/>
            <a:lumOff val="-288"/>
            <a:alphaOff val="0"/>
          </a:schemeClr>
        </a:solidFill>
        <a:ln w="12700" cap="flat" cmpd="sng" algn="ctr">
          <a:solidFill>
            <a:schemeClr val="accent2">
              <a:tint val="40000"/>
              <a:alpha val="90000"/>
              <a:hueOff val="-318460"/>
              <a:satOff val="-28255"/>
              <a:lumOff val="-2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(1948 film) starring Vivien Leigh, Ralph Richardson and directed by Julien Duvivier.  https://www.youtube.com/watch?v=nI6qoPyAQL8 (YouTube, dubbed in German</a:t>
          </a:r>
        </a:p>
      </dsp:txBody>
      <dsp:txXfrm>
        <a:off x="2461012" y="3002423"/>
        <a:ext cx="1387720" cy="1348914"/>
      </dsp:txXfrm>
    </dsp:sp>
    <dsp:sp modelId="{DD877978-9141-D04F-9DFF-76AE9AB25735}">
      <dsp:nvSpPr>
        <dsp:cNvPr id="0" name=""/>
        <dsp:cNvSpPr/>
      </dsp:nvSpPr>
      <dsp:spPr>
        <a:xfrm>
          <a:off x="3154872" y="2262695"/>
          <a:ext cx="0" cy="739727"/>
        </a:xfrm>
        <a:prstGeom prst="line">
          <a:avLst/>
        </a:prstGeom>
        <a:solidFill>
          <a:schemeClr val="accent2">
            <a:hueOff val="-545761"/>
            <a:satOff val="-31473"/>
            <a:lumOff val="3235"/>
            <a:alphaOff val="0"/>
          </a:schemeClr>
        </a:solidFill>
        <a:ln w="6350" cap="flat" cmpd="sng" algn="ctr">
          <a:solidFill>
            <a:schemeClr val="accent2">
              <a:hueOff val="-545761"/>
              <a:satOff val="-31473"/>
              <a:lumOff val="3235"/>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C693DAD5-0303-624B-81B3-351131E4A9A9}">
      <dsp:nvSpPr>
        <dsp:cNvPr id="0" name=""/>
        <dsp:cNvSpPr/>
      </dsp:nvSpPr>
      <dsp:spPr>
        <a:xfrm>
          <a:off x="2312003"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3E588042-1AE3-8B4B-BC62-E6A201DAF86B}">
      <dsp:nvSpPr>
        <dsp:cNvPr id="0" name=""/>
        <dsp:cNvSpPr/>
      </dsp:nvSpPr>
      <dsp:spPr>
        <a:xfrm>
          <a:off x="3100480"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05B84F17-6014-2845-95F6-D8C1E28CA294}">
      <dsp:nvSpPr>
        <dsp:cNvPr id="0" name=""/>
        <dsp:cNvSpPr/>
      </dsp:nvSpPr>
      <dsp:spPr>
        <a:xfrm>
          <a:off x="3312568" y="23366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1953</a:t>
          </a:r>
        </a:p>
      </dsp:txBody>
      <dsp:txXfrm>
        <a:off x="3312568" y="2336668"/>
        <a:ext cx="1261563" cy="491701"/>
      </dsp:txXfrm>
    </dsp:sp>
    <dsp:sp modelId="{5BFD5A55-EE69-3D49-AA70-2E0AF390C7B1}">
      <dsp:nvSpPr>
        <dsp:cNvPr id="0" name=""/>
        <dsp:cNvSpPr/>
      </dsp:nvSpPr>
      <dsp:spPr>
        <a:xfrm>
          <a:off x="3249489" y="362520"/>
          <a:ext cx="1387720" cy="986393"/>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(1953 film), a Russian version directed by Tatyana Lukashevich.</a:t>
          </a:r>
        </a:p>
      </dsp:txBody>
      <dsp:txXfrm>
        <a:off x="3249489" y="362520"/>
        <a:ext cx="1387720" cy="986393"/>
      </dsp:txXfrm>
    </dsp:sp>
    <dsp:sp modelId="{8A4B5F20-8FC8-404C-8480-E5C034F05B42}">
      <dsp:nvSpPr>
        <dsp:cNvPr id="0" name=""/>
        <dsp:cNvSpPr/>
      </dsp:nvSpPr>
      <dsp:spPr>
        <a:xfrm>
          <a:off x="3943350" y="1348914"/>
          <a:ext cx="0" cy="739727"/>
        </a:xfrm>
        <a:prstGeom prst="line">
          <a:avLst/>
        </a:prstGeom>
        <a:solidFill>
          <a:schemeClr val="accent2">
            <a:hueOff val="-727682"/>
            <a:satOff val="-41964"/>
            <a:lumOff val="4314"/>
            <a:alphaOff val="0"/>
          </a:schemeClr>
        </a:solidFill>
        <a:ln w="6350" cap="flat" cmpd="sng" algn="ctr">
          <a:solidFill>
            <a:schemeClr val="accent2">
              <a:hueOff val="-727682"/>
              <a:satOff val="-41964"/>
              <a:lumOff val="4314"/>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98FF24D0-C17A-5F41-8E25-3520BF8AA53C}">
      <dsp:nvSpPr>
        <dsp:cNvPr id="0" name=""/>
        <dsp:cNvSpPr/>
      </dsp:nvSpPr>
      <dsp:spPr>
        <a:xfrm>
          <a:off x="4101045" y="15229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1967</a:t>
          </a:r>
        </a:p>
      </dsp:txBody>
      <dsp:txXfrm>
        <a:off x="4101045" y="1522968"/>
        <a:ext cx="1261563" cy="491701"/>
      </dsp:txXfrm>
    </dsp:sp>
    <dsp:sp modelId="{F0B3B69F-2D72-3442-BE27-840C52BB6023}">
      <dsp:nvSpPr>
        <dsp:cNvPr id="0" name=""/>
        <dsp:cNvSpPr/>
      </dsp:nvSpPr>
      <dsp:spPr>
        <a:xfrm>
          <a:off x="4037967" y="3002423"/>
          <a:ext cx="1387720" cy="986393"/>
        </a:xfrm>
        <a:prstGeom prst="rect">
          <a:avLst/>
        </a:prstGeom>
        <a:solidFill>
          <a:schemeClr val="accent2">
            <a:tint val="40000"/>
            <a:alpha val="90000"/>
            <a:hueOff val="-530766"/>
            <a:satOff val="-47091"/>
            <a:lumOff val="-481"/>
            <a:alphaOff val="0"/>
          </a:schemeClr>
        </a:solidFill>
        <a:ln w="12700" cap="flat" cmpd="sng" algn="ctr">
          <a:solidFill>
            <a:schemeClr val="accent2">
              <a:tint val="40000"/>
              <a:alpha val="90000"/>
              <a:hueOff val="-530766"/>
              <a:satOff val="-47091"/>
              <a:lumOff val="-4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(1967 film), a Russian version directed by Alexander Zarkhi.</a:t>
          </a:r>
        </a:p>
      </dsp:txBody>
      <dsp:txXfrm>
        <a:off x="4037967" y="3002423"/>
        <a:ext cx="1387720" cy="986393"/>
      </dsp:txXfrm>
    </dsp:sp>
    <dsp:sp modelId="{626B5A8E-FC30-B644-BC90-32ABB4B87555}">
      <dsp:nvSpPr>
        <dsp:cNvPr id="0" name=""/>
        <dsp:cNvSpPr/>
      </dsp:nvSpPr>
      <dsp:spPr>
        <a:xfrm>
          <a:off x="4731827" y="2262695"/>
          <a:ext cx="0" cy="739727"/>
        </a:xfrm>
        <a:prstGeom prst="line">
          <a:avLst/>
        </a:prstGeom>
        <a:solidFill>
          <a:schemeClr val="accent2">
            <a:hueOff val="-909602"/>
            <a:satOff val="-52455"/>
            <a:lumOff val="5392"/>
            <a:alphaOff val="0"/>
          </a:schemeClr>
        </a:solidFill>
        <a:ln w="6350" cap="flat" cmpd="sng" algn="ctr">
          <a:solidFill>
            <a:schemeClr val="accent2">
              <a:hueOff val="-909602"/>
              <a:satOff val="-52455"/>
              <a:lumOff val="5392"/>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6D391A4E-D1B8-8147-B927-78AA3B523D67}">
      <dsp:nvSpPr>
        <dsp:cNvPr id="0" name=""/>
        <dsp:cNvSpPr/>
      </dsp:nvSpPr>
      <dsp:spPr>
        <a:xfrm>
          <a:off x="388895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6D67241-54C5-CE4E-9714-DE5AAFD4F528}">
      <dsp:nvSpPr>
        <dsp:cNvPr id="0" name=""/>
        <dsp:cNvSpPr/>
      </dsp:nvSpPr>
      <dsp:spPr>
        <a:xfrm>
          <a:off x="4677435"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B1035240-C2AB-B94D-8529-30F51DEC91A1}">
      <dsp:nvSpPr>
        <dsp:cNvPr id="0" name=""/>
        <dsp:cNvSpPr/>
      </dsp:nvSpPr>
      <dsp:spPr>
        <a:xfrm>
          <a:off x="4889522" y="23366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1985</a:t>
          </a:r>
        </a:p>
      </dsp:txBody>
      <dsp:txXfrm>
        <a:off x="4889522" y="2336668"/>
        <a:ext cx="1261563" cy="491701"/>
      </dsp:txXfrm>
    </dsp:sp>
    <dsp:sp modelId="{A085C02C-A986-7E4B-805B-637FA38F02C4}">
      <dsp:nvSpPr>
        <dsp:cNvPr id="0" name=""/>
        <dsp:cNvSpPr/>
      </dsp:nvSpPr>
      <dsp:spPr>
        <a:xfrm>
          <a:off x="4826444" y="59015"/>
          <a:ext cx="1387720" cy="1289899"/>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(1985 film), a U.S. TV movie starring Jacqueline Bisset and Christopher Reeve, directed by Simon Langton.</a:t>
          </a:r>
        </a:p>
      </dsp:txBody>
      <dsp:txXfrm>
        <a:off x="4826444" y="59015"/>
        <a:ext cx="1387720" cy="1289899"/>
      </dsp:txXfrm>
    </dsp:sp>
    <dsp:sp modelId="{81850432-4096-794F-B37E-0B767D54A395}">
      <dsp:nvSpPr>
        <dsp:cNvPr id="0" name=""/>
        <dsp:cNvSpPr/>
      </dsp:nvSpPr>
      <dsp:spPr>
        <a:xfrm>
          <a:off x="5520304" y="1348914"/>
          <a:ext cx="0" cy="739727"/>
        </a:xfrm>
        <a:prstGeom prst="line">
          <a:avLst/>
        </a:prstGeom>
        <a:solidFill>
          <a:schemeClr val="accent2">
            <a:hueOff val="-1091522"/>
            <a:satOff val="-62946"/>
            <a:lumOff val="6471"/>
            <a:alphaOff val="0"/>
          </a:schemeClr>
        </a:solidFill>
        <a:ln w="6350" cap="flat" cmpd="sng" algn="ctr">
          <a:solidFill>
            <a:schemeClr val="accent2">
              <a:hueOff val="-1091522"/>
              <a:satOff val="-62946"/>
              <a:lumOff val="6471"/>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1E3C8A5E-137D-DF41-8844-D35A21CE5A6C}">
      <dsp:nvSpPr>
        <dsp:cNvPr id="0" name=""/>
        <dsp:cNvSpPr/>
      </dsp:nvSpPr>
      <dsp:spPr>
        <a:xfrm>
          <a:off x="5678000" y="15229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66750">
            <a:lnSpc>
              <a:spcPct val="90000"/>
            </a:lnSpc>
            <a:spcBef>
              <a:spcPct val="0"/>
            </a:spcBef>
            <a:spcAft>
              <a:spcPct val="35000"/>
            </a:spcAft>
            <a:buNone/>
            <a:defRPr b="1"/>
          </a:pPr>
          <a:r>
            <a:rPr lang="en-US" sz="1500" kern="1200"/>
            <a:t>1997</a:t>
          </a:r>
        </a:p>
      </dsp:txBody>
      <dsp:txXfrm>
        <a:off x="5678000" y="1522968"/>
        <a:ext cx="1261563" cy="491701"/>
      </dsp:txXfrm>
    </dsp:sp>
    <dsp:sp modelId="{4D09FB9E-5070-4D42-B019-51BF10BF4E33}">
      <dsp:nvSpPr>
        <dsp:cNvPr id="0" name=""/>
        <dsp:cNvSpPr/>
      </dsp:nvSpPr>
      <dsp:spPr>
        <a:xfrm>
          <a:off x="5614922" y="3002423"/>
          <a:ext cx="1387720" cy="1348914"/>
        </a:xfrm>
        <a:prstGeom prst="rect">
          <a:avLst/>
        </a:prstGeom>
        <a:solidFill>
          <a:schemeClr val="accent2">
            <a:tint val="40000"/>
            <a:alpha val="90000"/>
            <a:hueOff val="-743073"/>
            <a:satOff val="-65928"/>
            <a:lumOff val="-673"/>
            <a:alphaOff val="0"/>
          </a:schemeClr>
        </a:solidFill>
        <a:ln w="12700" cap="flat" cmpd="sng" algn="ctr">
          <a:solidFill>
            <a:schemeClr val="accent2">
              <a:tint val="40000"/>
              <a:alpha val="90000"/>
              <a:hueOff val="-743073"/>
              <a:satOff val="-65928"/>
              <a:lumOff val="-67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dirty="0"/>
            <a:t>Anna Karenina (1997 film), the first American version to be filmed on location in Russia, directed by Bernard Rose and starring Sophie Marceau and Sean Bean.</a:t>
          </a:r>
        </a:p>
      </dsp:txBody>
      <dsp:txXfrm>
        <a:off x="5614922" y="3002423"/>
        <a:ext cx="1387720" cy="1348914"/>
      </dsp:txXfrm>
    </dsp:sp>
    <dsp:sp modelId="{43AB23D1-6B5C-AA44-8500-F27C5C9EF231}">
      <dsp:nvSpPr>
        <dsp:cNvPr id="0" name=""/>
        <dsp:cNvSpPr/>
      </dsp:nvSpPr>
      <dsp:spPr>
        <a:xfrm>
          <a:off x="6308782" y="2262695"/>
          <a:ext cx="0" cy="739727"/>
        </a:xfrm>
        <a:prstGeom prst="line">
          <a:avLst/>
        </a:prstGeom>
        <a:solidFill>
          <a:schemeClr val="accent2">
            <a:hueOff val="-1273443"/>
            <a:satOff val="-73437"/>
            <a:lumOff val="7549"/>
            <a:alphaOff val="0"/>
          </a:schemeClr>
        </a:solidFill>
        <a:ln w="6350" cap="flat" cmpd="sng" algn="ctr">
          <a:solidFill>
            <a:schemeClr val="accent2">
              <a:hueOff val="-1273443"/>
              <a:satOff val="-73437"/>
              <a:lumOff val="7549"/>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0FDB621C-2E6F-A348-9CE8-A72565C9334F}">
      <dsp:nvSpPr>
        <dsp:cNvPr id="0" name=""/>
        <dsp:cNvSpPr/>
      </dsp:nvSpPr>
      <dsp:spPr>
        <a:xfrm>
          <a:off x="5465913"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57B3D803-4463-E144-903C-E5ABDBE10E18}">
      <dsp:nvSpPr>
        <dsp:cNvPr id="0" name=""/>
        <dsp:cNvSpPr/>
      </dsp:nvSpPr>
      <dsp:spPr>
        <a:xfrm>
          <a:off x="6254390"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4D8DEDFD-1583-4146-8E80-C131FDCA10FC}">
      <dsp:nvSpPr>
        <dsp:cNvPr id="0" name=""/>
        <dsp:cNvSpPr/>
      </dsp:nvSpPr>
      <dsp:spPr>
        <a:xfrm>
          <a:off x="6466477" y="2336668"/>
          <a:ext cx="1261563" cy="49170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66750">
            <a:lnSpc>
              <a:spcPct val="90000"/>
            </a:lnSpc>
            <a:spcBef>
              <a:spcPct val="0"/>
            </a:spcBef>
            <a:spcAft>
              <a:spcPct val="35000"/>
            </a:spcAft>
            <a:buNone/>
            <a:defRPr b="1"/>
          </a:pPr>
          <a:r>
            <a:rPr lang="en-US" sz="1500" kern="1200"/>
            <a:t>2012</a:t>
          </a:r>
        </a:p>
      </dsp:txBody>
      <dsp:txXfrm>
        <a:off x="6466477" y="2336668"/>
        <a:ext cx="1261563" cy="491701"/>
      </dsp:txXfrm>
    </dsp:sp>
    <dsp:sp modelId="{C254BA31-B6D2-D043-B5AF-561829572FB1}">
      <dsp:nvSpPr>
        <dsp:cNvPr id="0" name=""/>
        <dsp:cNvSpPr/>
      </dsp:nvSpPr>
      <dsp:spPr>
        <a:xfrm>
          <a:off x="6403399" y="362520"/>
          <a:ext cx="1387720" cy="986393"/>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Anna Karenina (2012 film), a British version directed by Joe Wright, starring Keira Knightley.</a:t>
          </a:r>
        </a:p>
      </dsp:txBody>
      <dsp:txXfrm>
        <a:off x="6403399" y="362520"/>
        <a:ext cx="1387720" cy="986393"/>
      </dsp:txXfrm>
    </dsp:sp>
    <dsp:sp modelId="{66AE9F2E-2155-E042-AD19-4798DCBB8531}">
      <dsp:nvSpPr>
        <dsp:cNvPr id="0" name=""/>
        <dsp:cNvSpPr/>
      </dsp:nvSpPr>
      <dsp:spPr>
        <a:xfrm>
          <a:off x="7097259" y="1348914"/>
          <a:ext cx="0" cy="739727"/>
        </a:xfrm>
        <a:prstGeom prst="line">
          <a:avLst/>
        </a:prstGeom>
        <a:solidFill>
          <a:schemeClr val="accent2">
            <a:hueOff val="-1455363"/>
            <a:satOff val="-83928"/>
            <a:lumOff val="8628"/>
            <a:alphaOff val="0"/>
          </a:schemeClr>
        </a:solidFill>
        <a:ln w="6350" cap="flat" cmpd="sng" algn="ctr">
          <a:solidFill>
            <a:schemeClr val="accent2">
              <a:hueOff val="-1455363"/>
              <a:satOff val="-83928"/>
              <a:lumOff val="8628"/>
              <a:alphaOff val="0"/>
            </a:schemeClr>
          </a:solidFill>
          <a:prstDash val="dash"/>
          <a:miter lim="800000"/>
        </a:ln>
        <a:effectLst/>
      </dsp:spPr>
      <dsp:style>
        <a:lnRef idx="2">
          <a:scrgbClr r="0" g="0" b="0"/>
        </a:lnRef>
        <a:fillRef idx="1">
          <a:scrgbClr r="0" g="0" b="0"/>
        </a:fillRef>
        <a:effectRef idx="1">
          <a:scrgbClr r="0" g="0" b="0"/>
        </a:effectRef>
        <a:fontRef idx="minor">
          <a:schemeClr val="lt1"/>
        </a:fontRef>
      </dsp:style>
    </dsp:sp>
    <dsp:sp modelId="{13D8E20E-ACE9-0D49-8BF8-1A94EF57C05A}">
      <dsp:nvSpPr>
        <dsp:cNvPr id="0" name=""/>
        <dsp:cNvSpPr/>
      </dsp:nvSpPr>
      <dsp:spPr>
        <a:xfrm>
          <a:off x="7042868" y="2121277"/>
          <a:ext cx="108783" cy="108783"/>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50C956B-A221-794C-A034-2878404B91EA}" type="datetimeFigureOut">
              <a:rPr lang="en-US" smtClean="0"/>
              <a:t>4/23/20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3BA90A-D6AF-B44C-9C38-260E10B3A718}" type="slidenum">
              <a:rPr lang="en-US" smtClean="0"/>
              <a:t>‹#›</a:t>
            </a:fld>
            <a:endParaRPr lang="en-US"/>
          </a:p>
        </p:txBody>
      </p:sp>
    </p:spTree>
    <p:extLst>
      <p:ext uri="{BB962C8B-B14F-4D97-AF65-F5344CB8AC3E}">
        <p14:creationId xmlns:p14="http://schemas.microsoft.com/office/powerpoint/2010/main" val="16315947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867F3F-DB02-3A48-A723-7EA5E1C60A47}" type="datetimeFigureOut">
              <a:rPr lang="en-US" smtClean="0"/>
              <a:t>4/23/20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5990B3-DAF7-3041-8DF5-0538CDAB4772}" type="slidenum">
              <a:rPr lang="en-US" smtClean="0"/>
              <a:t>‹#›</a:t>
            </a:fld>
            <a:endParaRPr lang="en-US"/>
          </a:p>
        </p:txBody>
      </p:sp>
    </p:spTree>
    <p:extLst>
      <p:ext uri="{BB962C8B-B14F-4D97-AF65-F5344CB8AC3E}">
        <p14:creationId xmlns:p14="http://schemas.microsoft.com/office/powerpoint/2010/main" val="70185423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6B176-503F-5D40-98D1-E6BED9CF67CA}"/>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E0F30307-B0A6-D54D-A5EC-2BAE5DC990E7}"/>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E0E885AE-C082-D741-935F-BEE0473E5F04}"/>
              </a:ext>
            </a:extLst>
          </p:cNvPr>
          <p:cNvSpPr>
            <a:spLocks noGrp="1"/>
          </p:cNvSpPr>
          <p:nvPr>
            <p:ph type="dt" sz="half" idx="10"/>
          </p:nvPr>
        </p:nvSpPr>
        <p:spPr/>
        <p:txBody>
          <a:bodyPr/>
          <a:lstStyle/>
          <a:p>
            <a:fld id="{8BEE1184-16A1-7E4B-8BD5-5D7872DDBE99}" type="datetime1">
              <a:rPr lang="en-GB" smtClean="0"/>
              <a:t>23/04/2020</a:t>
            </a:fld>
            <a:endParaRPr lang="en-US" dirty="0"/>
          </a:p>
        </p:txBody>
      </p:sp>
      <p:sp>
        <p:nvSpPr>
          <p:cNvPr id="5" name="Footer Placeholder 4">
            <a:extLst>
              <a:ext uri="{FF2B5EF4-FFF2-40B4-BE49-F238E27FC236}">
                <a16:creationId xmlns:a16="http://schemas.microsoft.com/office/drawing/2014/main" id="{B739A8FC-A910-CF43-B381-8148D636B181}"/>
              </a:ext>
            </a:extLst>
          </p:cNvPr>
          <p:cNvSpPr>
            <a:spLocks noGrp="1"/>
          </p:cNvSpPr>
          <p:nvPr>
            <p:ph type="ftr" sz="quarter" idx="11"/>
          </p:nvPr>
        </p:nvSpPr>
        <p:spPr/>
        <p:txBody>
          <a:bodyPr/>
          <a:lstStyle/>
          <a:p>
            <a:r>
              <a:rPr lang="en-US"/>
              <a:t>Anna Karenina - adaptacje </a:t>
            </a:r>
            <a:endParaRPr lang="en-US" dirty="0"/>
          </a:p>
        </p:txBody>
      </p:sp>
      <p:sp>
        <p:nvSpPr>
          <p:cNvPr id="6" name="Slide Number Placeholder 5">
            <a:extLst>
              <a:ext uri="{FF2B5EF4-FFF2-40B4-BE49-F238E27FC236}">
                <a16:creationId xmlns:a16="http://schemas.microsoft.com/office/drawing/2014/main" id="{10E0AF73-3DA2-E246-BDEB-A5B8B69F8D35}"/>
              </a:ext>
            </a:extLst>
          </p:cNvPr>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1368078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F659-722E-0A4A-A07F-C35AAB73A92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4868CCF-7715-EE43-99BA-3C5E0AC44E1E}"/>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B5612B9-A34D-F745-863F-2E203782998B}"/>
              </a:ext>
            </a:extLst>
          </p:cNvPr>
          <p:cNvSpPr>
            <a:spLocks noGrp="1"/>
          </p:cNvSpPr>
          <p:nvPr>
            <p:ph type="dt" sz="half" idx="10"/>
          </p:nvPr>
        </p:nvSpPr>
        <p:spPr/>
        <p:txBody>
          <a:bodyPr/>
          <a:lstStyle/>
          <a:p>
            <a:fld id="{DFFAFB9E-7B47-F849-ACBE-825FCB675437}" type="datetime1">
              <a:rPr lang="en-GB" smtClean="0"/>
              <a:t>23/04/2020</a:t>
            </a:fld>
            <a:endParaRPr lang="en-US"/>
          </a:p>
        </p:txBody>
      </p:sp>
      <p:sp>
        <p:nvSpPr>
          <p:cNvPr id="5" name="Footer Placeholder 4">
            <a:extLst>
              <a:ext uri="{FF2B5EF4-FFF2-40B4-BE49-F238E27FC236}">
                <a16:creationId xmlns:a16="http://schemas.microsoft.com/office/drawing/2014/main" id="{DA69A572-B846-4C44-A59A-4814B4FAC473}"/>
              </a:ext>
            </a:extLst>
          </p:cNvPr>
          <p:cNvSpPr>
            <a:spLocks noGrp="1"/>
          </p:cNvSpPr>
          <p:nvPr>
            <p:ph type="ftr" sz="quarter" idx="11"/>
          </p:nvPr>
        </p:nvSpPr>
        <p:spPr/>
        <p:txBody>
          <a:bodyPr/>
          <a:lstStyle/>
          <a:p>
            <a:r>
              <a:rPr lang="en-US"/>
              <a:t>Anna Karenina - adaptacje </a:t>
            </a:r>
          </a:p>
        </p:txBody>
      </p:sp>
      <p:sp>
        <p:nvSpPr>
          <p:cNvPr id="6" name="Slide Number Placeholder 5">
            <a:extLst>
              <a:ext uri="{FF2B5EF4-FFF2-40B4-BE49-F238E27FC236}">
                <a16:creationId xmlns:a16="http://schemas.microsoft.com/office/drawing/2014/main" id="{7E45384D-BACE-8B4F-980B-2F04B66EAEE0}"/>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429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76291D-746D-2348-A395-CDB403ED0B81}"/>
              </a:ext>
            </a:extLst>
          </p:cNvPr>
          <p:cNvSpPr>
            <a:spLocks noGrp="1"/>
          </p:cNvSpPr>
          <p:nvPr>
            <p:ph type="title" orient="vert"/>
          </p:nvPr>
        </p:nvSpPr>
        <p:spPr>
          <a:xfrm>
            <a:off x="6543675" y="365125"/>
            <a:ext cx="1971675"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4BBC140-92C0-BC40-A20E-F87D7A38681B}"/>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EED8093-64C8-8846-B176-3E91FE45EC7F}"/>
              </a:ext>
            </a:extLst>
          </p:cNvPr>
          <p:cNvSpPr>
            <a:spLocks noGrp="1"/>
          </p:cNvSpPr>
          <p:nvPr>
            <p:ph type="dt" sz="half" idx="10"/>
          </p:nvPr>
        </p:nvSpPr>
        <p:spPr/>
        <p:txBody>
          <a:bodyPr/>
          <a:lstStyle/>
          <a:p>
            <a:fld id="{E7D5E69C-451F-CC41-9ED5-628776915C71}" type="datetime1">
              <a:rPr lang="en-GB" smtClean="0"/>
              <a:t>23/04/2020</a:t>
            </a:fld>
            <a:endParaRPr lang="en-US"/>
          </a:p>
        </p:txBody>
      </p:sp>
      <p:sp>
        <p:nvSpPr>
          <p:cNvPr id="5" name="Footer Placeholder 4">
            <a:extLst>
              <a:ext uri="{FF2B5EF4-FFF2-40B4-BE49-F238E27FC236}">
                <a16:creationId xmlns:a16="http://schemas.microsoft.com/office/drawing/2014/main" id="{1EC04286-A9F7-F441-A709-02A8DBAD8C1B}"/>
              </a:ext>
            </a:extLst>
          </p:cNvPr>
          <p:cNvSpPr>
            <a:spLocks noGrp="1"/>
          </p:cNvSpPr>
          <p:nvPr>
            <p:ph type="ftr" sz="quarter" idx="11"/>
          </p:nvPr>
        </p:nvSpPr>
        <p:spPr/>
        <p:txBody>
          <a:bodyPr/>
          <a:lstStyle/>
          <a:p>
            <a:r>
              <a:rPr lang="en-US"/>
              <a:t>Anna Karenina - adaptacje </a:t>
            </a:r>
          </a:p>
        </p:txBody>
      </p:sp>
      <p:sp>
        <p:nvSpPr>
          <p:cNvPr id="6" name="Slide Number Placeholder 5">
            <a:extLst>
              <a:ext uri="{FF2B5EF4-FFF2-40B4-BE49-F238E27FC236}">
                <a16:creationId xmlns:a16="http://schemas.microsoft.com/office/drawing/2014/main" id="{3BF00D72-F889-4E4D-B2F2-A1B75B0B7A01}"/>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2523378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Click to edit Master title style</a:t>
            </a:r>
            <a:endParaRPr lang="en-US"/>
          </a:p>
        </p:txBody>
      </p:sp>
      <p:sp>
        <p:nvSpPr>
          <p:cNvPr id="5" name="Date Placeholder 4"/>
          <p:cNvSpPr>
            <a:spLocks noGrp="1"/>
          </p:cNvSpPr>
          <p:nvPr>
            <p:ph type="dt" sz="half" idx="10"/>
          </p:nvPr>
        </p:nvSpPr>
        <p:spPr/>
        <p:txBody>
          <a:bodyPr/>
          <a:lstStyle/>
          <a:p>
            <a:fld id="{EDD1F7B9-BADF-2B46-8879-0B6545753EA7}" type="datetime1">
              <a:rPr lang="en-GB" smtClean="0"/>
              <a:t>23/04/2020</a:t>
            </a:fld>
            <a:endParaRPr lang="en-US"/>
          </a:p>
        </p:txBody>
      </p:sp>
      <p:sp>
        <p:nvSpPr>
          <p:cNvPr id="6" name="Footer Placeholder 5"/>
          <p:cNvSpPr>
            <a:spLocks noGrp="1"/>
          </p:cNvSpPr>
          <p:nvPr>
            <p:ph type="ftr" sz="quarter" idx="11"/>
          </p:nvPr>
        </p:nvSpPr>
        <p:spPr/>
        <p:txBody>
          <a:bodyPr/>
          <a:lstStyle/>
          <a:p>
            <a:r>
              <a:rPr lang="en-US"/>
              <a:t>Anna Karenina - adaptacje </a:t>
            </a:r>
          </a:p>
        </p:txBody>
      </p:sp>
      <p:sp>
        <p:nvSpPr>
          <p:cNvPr id="7" name="Slide Number Placeholder 6"/>
          <p:cNvSpPr>
            <a:spLocks noGrp="1"/>
          </p:cNvSpPr>
          <p:nvPr>
            <p:ph type="sldNum" sz="quarter" idx="12"/>
          </p:nvPr>
        </p:nvSpPr>
        <p:spPr/>
        <p:txBody>
          <a:bodyPr/>
          <a:lstStyle/>
          <a:p>
            <a:fld id="{AC5B1FEA-406A-7749-A5C3-DDCB5F67A4CE}" type="slidenum">
              <a:rPr lang="en-US" smtClean="0"/>
              <a:pPr/>
              <a:t>‹#›</a:t>
            </a:fld>
            <a:endParaRPr lang="en-US"/>
          </a:p>
        </p:txBody>
      </p:sp>
      <p:sp>
        <p:nvSpPr>
          <p:cNvPr id="9" name="Content Placeholder 8"/>
          <p:cNvSpPr>
            <a:spLocks noGrp="1"/>
          </p:cNvSpPr>
          <p:nvPr>
            <p:ph sz="quarter" idx="13"/>
          </p:nvPr>
        </p:nvSpPr>
        <p:spPr>
          <a:xfrm>
            <a:off x="841248" y="2039112"/>
            <a:ext cx="3657600" cy="3950208"/>
          </a:xfrm>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dirty="0"/>
          </a:p>
        </p:txBody>
      </p:sp>
      <p:sp>
        <p:nvSpPr>
          <p:cNvPr id="11" name="Content Placeholder 10"/>
          <p:cNvSpPr>
            <a:spLocks noGrp="1"/>
          </p:cNvSpPr>
          <p:nvPr>
            <p:ph sz="quarter" idx="14"/>
          </p:nvPr>
        </p:nvSpPr>
        <p:spPr>
          <a:xfrm>
            <a:off x="4645152" y="2039112"/>
            <a:ext cx="3657600" cy="3950208"/>
          </a:xfrm>
        </p:spPr>
        <p:txBody>
          <a:bodyPr/>
          <a:lstStyle/>
          <a:p>
            <a:pPr lvl="0"/>
            <a:r>
              <a:rPr lang="pl-PL"/>
              <a:t>Click to edit Master text styles</a:t>
            </a:r>
          </a:p>
          <a:p>
            <a:pPr lvl="1"/>
            <a:r>
              <a:rPr lang="pl-PL"/>
              <a:t>Second level</a:t>
            </a:r>
          </a:p>
          <a:p>
            <a:pPr lvl="2"/>
            <a:r>
              <a:rPr lang="pl-PL"/>
              <a:t>Third level</a:t>
            </a:r>
          </a:p>
          <a:p>
            <a:pPr lvl="3"/>
            <a:r>
              <a:rPr lang="pl-PL"/>
              <a:t>Fourth level</a:t>
            </a:r>
          </a:p>
          <a:p>
            <a:pPr lvl="4"/>
            <a:r>
              <a:rPr lang="pl-PL"/>
              <a:t>Fifth level</a:t>
            </a:r>
            <a:endParaRPr lang="en-US" dirty="0"/>
          </a:p>
        </p:txBody>
      </p:sp>
    </p:spTree>
    <p:extLst>
      <p:ext uri="{BB962C8B-B14F-4D97-AF65-F5344CB8AC3E}">
        <p14:creationId xmlns:p14="http://schemas.microsoft.com/office/powerpoint/2010/main" val="3720927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0756A-95C2-124D-B0B2-27A6163D39E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0789ED-D4BC-C847-92CF-466C98CD920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C809513-8190-9C41-8E7A-A6B9CCCEE425}"/>
              </a:ext>
            </a:extLst>
          </p:cNvPr>
          <p:cNvSpPr>
            <a:spLocks noGrp="1"/>
          </p:cNvSpPr>
          <p:nvPr>
            <p:ph type="dt" sz="half" idx="10"/>
          </p:nvPr>
        </p:nvSpPr>
        <p:spPr/>
        <p:txBody>
          <a:bodyPr/>
          <a:lstStyle/>
          <a:p>
            <a:fld id="{BEC37083-2295-4947-812F-BC6EE514F1F1}" type="datetime1">
              <a:rPr lang="en-GB" smtClean="0"/>
              <a:t>23/04/2020</a:t>
            </a:fld>
            <a:endParaRPr lang="en-US"/>
          </a:p>
        </p:txBody>
      </p:sp>
      <p:sp>
        <p:nvSpPr>
          <p:cNvPr id="5" name="Footer Placeholder 4">
            <a:extLst>
              <a:ext uri="{FF2B5EF4-FFF2-40B4-BE49-F238E27FC236}">
                <a16:creationId xmlns:a16="http://schemas.microsoft.com/office/drawing/2014/main" id="{707F9643-BB9E-A14A-898E-D35B6340C993}"/>
              </a:ext>
            </a:extLst>
          </p:cNvPr>
          <p:cNvSpPr>
            <a:spLocks noGrp="1"/>
          </p:cNvSpPr>
          <p:nvPr>
            <p:ph type="ftr" sz="quarter" idx="11"/>
          </p:nvPr>
        </p:nvSpPr>
        <p:spPr/>
        <p:txBody>
          <a:bodyPr/>
          <a:lstStyle/>
          <a:p>
            <a:r>
              <a:rPr lang="en-US"/>
              <a:t>Anna Karenina - adaptacje </a:t>
            </a:r>
          </a:p>
        </p:txBody>
      </p:sp>
      <p:sp>
        <p:nvSpPr>
          <p:cNvPr id="6" name="Slide Number Placeholder 5">
            <a:extLst>
              <a:ext uri="{FF2B5EF4-FFF2-40B4-BE49-F238E27FC236}">
                <a16:creationId xmlns:a16="http://schemas.microsoft.com/office/drawing/2014/main" id="{D7432B15-C3C7-E140-B501-9C3EA4A43A7A}"/>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6454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67BD-3361-0740-8B7E-F2894D11F010}"/>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84EB9FA-3993-264E-9BA0-410CD8E3C5E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27587EF-F460-3246-A49B-5195C3B60DFF}"/>
              </a:ext>
            </a:extLst>
          </p:cNvPr>
          <p:cNvSpPr>
            <a:spLocks noGrp="1"/>
          </p:cNvSpPr>
          <p:nvPr>
            <p:ph type="dt" sz="half" idx="10"/>
          </p:nvPr>
        </p:nvSpPr>
        <p:spPr/>
        <p:txBody>
          <a:bodyPr/>
          <a:lstStyle/>
          <a:p>
            <a:fld id="{4A1943D3-0AD3-CE40-BB7C-674152CD7A21}" type="datetime1">
              <a:rPr lang="en-GB" smtClean="0"/>
              <a:t>23/04/2020</a:t>
            </a:fld>
            <a:endParaRPr lang="en-US"/>
          </a:p>
        </p:txBody>
      </p:sp>
      <p:sp>
        <p:nvSpPr>
          <p:cNvPr id="5" name="Footer Placeholder 4">
            <a:extLst>
              <a:ext uri="{FF2B5EF4-FFF2-40B4-BE49-F238E27FC236}">
                <a16:creationId xmlns:a16="http://schemas.microsoft.com/office/drawing/2014/main" id="{713E20B3-8B14-D841-9365-DF51A1D4CD18}"/>
              </a:ext>
            </a:extLst>
          </p:cNvPr>
          <p:cNvSpPr>
            <a:spLocks noGrp="1"/>
          </p:cNvSpPr>
          <p:nvPr>
            <p:ph type="ftr" sz="quarter" idx="11"/>
          </p:nvPr>
        </p:nvSpPr>
        <p:spPr/>
        <p:txBody>
          <a:bodyPr/>
          <a:lstStyle/>
          <a:p>
            <a:r>
              <a:rPr lang="en-US"/>
              <a:t>Anna Karenina - adaptacje </a:t>
            </a:r>
          </a:p>
        </p:txBody>
      </p:sp>
      <p:sp>
        <p:nvSpPr>
          <p:cNvPr id="6" name="Slide Number Placeholder 5">
            <a:extLst>
              <a:ext uri="{FF2B5EF4-FFF2-40B4-BE49-F238E27FC236}">
                <a16:creationId xmlns:a16="http://schemas.microsoft.com/office/drawing/2014/main" id="{211C8800-F7DE-974C-AFB1-71DE17D5B6D9}"/>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1945560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5F609-FC23-AA42-87ED-278EE347B44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688F752-AEDD-1C4C-B346-96D2C4B41AD2}"/>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7FB1B8B-D272-0B4D-ADDF-B72C4C395C79}"/>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1F57F05-E700-6744-9603-60847071C7AF}"/>
              </a:ext>
            </a:extLst>
          </p:cNvPr>
          <p:cNvSpPr>
            <a:spLocks noGrp="1"/>
          </p:cNvSpPr>
          <p:nvPr>
            <p:ph type="dt" sz="half" idx="10"/>
          </p:nvPr>
        </p:nvSpPr>
        <p:spPr/>
        <p:txBody>
          <a:bodyPr/>
          <a:lstStyle/>
          <a:p>
            <a:fld id="{AB878EE4-413F-CE4A-B0EA-666F4D64C03D}" type="datetime1">
              <a:rPr lang="en-GB" smtClean="0"/>
              <a:t>23/04/2020</a:t>
            </a:fld>
            <a:endParaRPr lang="en-US" dirty="0"/>
          </a:p>
        </p:txBody>
      </p:sp>
      <p:sp>
        <p:nvSpPr>
          <p:cNvPr id="6" name="Footer Placeholder 5">
            <a:extLst>
              <a:ext uri="{FF2B5EF4-FFF2-40B4-BE49-F238E27FC236}">
                <a16:creationId xmlns:a16="http://schemas.microsoft.com/office/drawing/2014/main" id="{F1DDFE92-7829-A149-8976-94341CF45B27}"/>
              </a:ext>
            </a:extLst>
          </p:cNvPr>
          <p:cNvSpPr>
            <a:spLocks noGrp="1"/>
          </p:cNvSpPr>
          <p:nvPr>
            <p:ph type="ftr" sz="quarter" idx="11"/>
          </p:nvPr>
        </p:nvSpPr>
        <p:spPr/>
        <p:txBody>
          <a:bodyPr/>
          <a:lstStyle/>
          <a:p>
            <a:r>
              <a:rPr lang="en-US"/>
              <a:t>Anna Karenina - adaptacje </a:t>
            </a:r>
            <a:endParaRPr lang="en-US" dirty="0"/>
          </a:p>
        </p:txBody>
      </p:sp>
      <p:sp>
        <p:nvSpPr>
          <p:cNvPr id="7" name="Slide Number Placeholder 6">
            <a:extLst>
              <a:ext uri="{FF2B5EF4-FFF2-40B4-BE49-F238E27FC236}">
                <a16:creationId xmlns:a16="http://schemas.microsoft.com/office/drawing/2014/main" id="{831C2F44-3E38-7146-B519-4198F8E590B6}"/>
              </a:ext>
            </a:extLst>
          </p:cNvPr>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328552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FC98-E9FB-7F4E-B0B1-077DB0A482BE}"/>
              </a:ext>
            </a:extLst>
          </p:cNvPr>
          <p:cNvSpPr>
            <a:spLocks noGrp="1"/>
          </p:cNvSpPr>
          <p:nvPr>
            <p:ph type="title"/>
          </p:nvPr>
        </p:nvSpPr>
        <p:spPr>
          <a:xfrm>
            <a:off x="629841" y="365126"/>
            <a:ext cx="78867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328257F-F6DE-984F-B980-AB0BE947329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D12FF6E0-3E56-4D45-9C00-F462071CC324}"/>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1126C7B-1300-B04A-BC49-2D1836F8A0EE}"/>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98958F87-A990-454D-8454-65B4D2402BD9}"/>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2E8BC0D-2F10-964E-8F47-1375DBF93E68}"/>
              </a:ext>
            </a:extLst>
          </p:cNvPr>
          <p:cNvSpPr>
            <a:spLocks noGrp="1"/>
          </p:cNvSpPr>
          <p:nvPr>
            <p:ph type="dt" sz="half" idx="10"/>
          </p:nvPr>
        </p:nvSpPr>
        <p:spPr/>
        <p:txBody>
          <a:bodyPr/>
          <a:lstStyle/>
          <a:p>
            <a:fld id="{E4C7B648-BE09-E048-B91A-4EC99A2C163B}" type="datetime1">
              <a:rPr lang="en-GB" smtClean="0"/>
              <a:t>23/04/2020</a:t>
            </a:fld>
            <a:endParaRPr lang="en-US" dirty="0"/>
          </a:p>
        </p:txBody>
      </p:sp>
      <p:sp>
        <p:nvSpPr>
          <p:cNvPr id="8" name="Footer Placeholder 7">
            <a:extLst>
              <a:ext uri="{FF2B5EF4-FFF2-40B4-BE49-F238E27FC236}">
                <a16:creationId xmlns:a16="http://schemas.microsoft.com/office/drawing/2014/main" id="{32E14674-81AF-AA43-9506-8A4D753B1B45}"/>
              </a:ext>
            </a:extLst>
          </p:cNvPr>
          <p:cNvSpPr>
            <a:spLocks noGrp="1"/>
          </p:cNvSpPr>
          <p:nvPr>
            <p:ph type="ftr" sz="quarter" idx="11"/>
          </p:nvPr>
        </p:nvSpPr>
        <p:spPr/>
        <p:txBody>
          <a:bodyPr/>
          <a:lstStyle/>
          <a:p>
            <a:r>
              <a:rPr lang="en-US"/>
              <a:t>Anna Karenina - adaptacje </a:t>
            </a:r>
            <a:endParaRPr lang="en-US" dirty="0"/>
          </a:p>
        </p:txBody>
      </p:sp>
      <p:sp>
        <p:nvSpPr>
          <p:cNvPr id="9" name="Slide Number Placeholder 8">
            <a:extLst>
              <a:ext uri="{FF2B5EF4-FFF2-40B4-BE49-F238E27FC236}">
                <a16:creationId xmlns:a16="http://schemas.microsoft.com/office/drawing/2014/main" id="{B2C2B207-6061-AE48-9A23-5FD8F38097F1}"/>
              </a:ext>
            </a:extLst>
          </p:cNvPr>
          <p:cNvSpPr>
            <a:spLocks noGrp="1"/>
          </p:cNvSpPr>
          <p:nvPr>
            <p:ph type="sldNum" sz="quarter" idx="12"/>
          </p:nvPr>
        </p:nvSpPr>
        <p:spPr/>
        <p:txBody>
          <a:body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18502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9EDE1-99F4-754A-8E5C-F1C97CE2DAD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1E731C-205F-934E-BD07-7AAA5D95EF29}"/>
              </a:ext>
            </a:extLst>
          </p:cNvPr>
          <p:cNvSpPr>
            <a:spLocks noGrp="1"/>
          </p:cNvSpPr>
          <p:nvPr>
            <p:ph type="dt" sz="half" idx="10"/>
          </p:nvPr>
        </p:nvSpPr>
        <p:spPr/>
        <p:txBody>
          <a:bodyPr/>
          <a:lstStyle/>
          <a:p>
            <a:fld id="{0A1133D2-055E-734B-8465-AE53D6227EDB}" type="datetime1">
              <a:rPr lang="en-GB" smtClean="0"/>
              <a:t>23/04/2020</a:t>
            </a:fld>
            <a:endParaRPr lang="en-US"/>
          </a:p>
        </p:txBody>
      </p:sp>
      <p:sp>
        <p:nvSpPr>
          <p:cNvPr id="4" name="Footer Placeholder 3">
            <a:extLst>
              <a:ext uri="{FF2B5EF4-FFF2-40B4-BE49-F238E27FC236}">
                <a16:creationId xmlns:a16="http://schemas.microsoft.com/office/drawing/2014/main" id="{9E4F937C-0B7B-4A40-917D-C763CEE67AA7}"/>
              </a:ext>
            </a:extLst>
          </p:cNvPr>
          <p:cNvSpPr>
            <a:spLocks noGrp="1"/>
          </p:cNvSpPr>
          <p:nvPr>
            <p:ph type="ftr" sz="quarter" idx="11"/>
          </p:nvPr>
        </p:nvSpPr>
        <p:spPr/>
        <p:txBody>
          <a:bodyPr/>
          <a:lstStyle/>
          <a:p>
            <a:r>
              <a:rPr lang="en-US"/>
              <a:t>Anna Karenina - adaptacje </a:t>
            </a:r>
          </a:p>
        </p:txBody>
      </p:sp>
      <p:sp>
        <p:nvSpPr>
          <p:cNvPr id="5" name="Slide Number Placeholder 4">
            <a:extLst>
              <a:ext uri="{FF2B5EF4-FFF2-40B4-BE49-F238E27FC236}">
                <a16:creationId xmlns:a16="http://schemas.microsoft.com/office/drawing/2014/main" id="{666A452C-6F84-3D4F-9AC7-0F9C21B0F836}"/>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3212991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EE9B5-3213-AB44-BF65-7C58DE3F3D6C}"/>
              </a:ext>
            </a:extLst>
          </p:cNvPr>
          <p:cNvSpPr>
            <a:spLocks noGrp="1"/>
          </p:cNvSpPr>
          <p:nvPr>
            <p:ph type="dt" sz="half" idx="10"/>
          </p:nvPr>
        </p:nvSpPr>
        <p:spPr/>
        <p:txBody>
          <a:bodyPr/>
          <a:lstStyle/>
          <a:p>
            <a:fld id="{2F603CD6-5E36-1E49-B64D-47A55E375F32}" type="datetime1">
              <a:rPr lang="en-GB" smtClean="0"/>
              <a:t>23/04/2020</a:t>
            </a:fld>
            <a:endParaRPr lang="en-US"/>
          </a:p>
        </p:txBody>
      </p:sp>
      <p:sp>
        <p:nvSpPr>
          <p:cNvPr id="3" name="Footer Placeholder 2">
            <a:extLst>
              <a:ext uri="{FF2B5EF4-FFF2-40B4-BE49-F238E27FC236}">
                <a16:creationId xmlns:a16="http://schemas.microsoft.com/office/drawing/2014/main" id="{9FB76347-F5E1-6545-882B-5FFCD7BBF8A0}"/>
              </a:ext>
            </a:extLst>
          </p:cNvPr>
          <p:cNvSpPr>
            <a:spLocks noGrp="1"/>
          </p:cNvSpPr>
          <p:nvPr>
            <p:ph type="ftr" sz="quarter" idx="11"/>
          </p:nvPr>
        </p:nvSpPr>
        <p:spPr/>
        <p:txBody>
          <a:bodyPr/>
          <a:lstStyle/>
          <a:p>
            <a:r>
              <a:rPr lang="en-US"/>
              <a:t>Anna Karenina - adaptacje </a:t>
            </a:r>
          </a:p>
        </p:txBody>
      </p:sp>
      <p:sp>
        <p:nvSpPr>
          <p:cNvPr id="4" name="Slide Number Placeholder 3">
            <a:extLst>
              <a:ext uri="{FF2B5EF4-FFF2-40B4-BE49-F238E27FC236}">
                <a16:creationId xmlns:a16="http://schemas.microsoft.com/office/drawing/2014/main" id="{FD98BD4F-8C91-1043-9CA1-D4AD32E2A9FD}"/>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313893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B9015-2426-3D47-8F0A-B2F29CF31092}"/>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412F1F4-BCF4-1140-848A-BA0749CF03D0}"/>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7DB34811-1ABB-6247-9E45-9CB514AA7318}"/>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18D1FD74-85BB-A44E-ACDF-AA265EF03508}"/>
              </a:ext>
            </a:extLst>
          </p:cNvPr>
          <p:cNvSpPr>
            <a:spLocks noGrp="1"/>
          </p:cNvSpPr>
          <p:nvPr>
            <p:ph type="dt" sz="half" idx="10"/>
          </p:nvPr>
        </p:nvSpPr>
        <p:spPr/>
        <p:txBody>
          <a:bodyPr/>
          <a:lstStyle/>
          <a:p>
            <a:fld id="{AF4DD7D1-60C9-2443-B23A-605612C04A89}" type="datetime1">
              <a:rPr lang="en-GB" smtClean="0"/>
              <a:t>23/04/2020</a:t>
            </a:fld>
            <a:endParaRPr lang="en-US"/>
          </a:p>
        </p:txBody>
      </p:sp>
      <p:sp>
        <p:nvSpPr>
          <p:cNvPr id="6" name="Footer Placeholder 5">
            <a:extLst>
              <a:ext uri="{FF2B5EF4-FFF2-40B4-BE49-F238E27FC236}">
                <a16:creationId xmlns:a16="http://schemas.microsoft.com/office/drawing/2014/main" id="{DF696F14-BD66-D84D-B30F-577FBAC099E1}"/>
              </a:ext>
            </a:extLst>
          </p:cNvPr>
          <p:cNvSpPr>
            <a:spLocks noGrp="1"/>
          </p:cNvSpPr>
          <p:nvPr>
            <p:ph type="ftr" sz="quarter" idx="11"/>
          </p:nvPr>
        </p:nvSpPr>
        <p:spPr/>
        <p:txBody>
          <a:bodyPr/>
          <a:lstStyle/>
          <a:p>
            <a:r>
              <a:rPr lang="en-US"/>
              <a:t>Anna Karenina - adaptacje </a:t>
            </a:r>
          </a:p>
        </p:txBody>
      </p:sp>
      <p:sp>
        <p:nvSpPr>
          <p:cNvPr id="7" name="Slide Number Placeholder 6">
            <a:extLst>
              <a:ext uri="{FF2B5EF4-FFF2-40B4-BE49-F238E27FC236}">
                <a16:creationId xmlns:a16="http://schemas.microsoft.com/office/drawing/2014/main" id="{5AF3E62C-8252-CB41-A2D7-A84AD77990E3}"/>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340459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ADFB5-964B-7C49-ADD7-9A6026D9494F}"/>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1A82603-94C6-F047-B070-9DB605DFADB9}"/>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6C966C21-AAFD-0645-AC52-4E32276E8B76}"/>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308EC7C1-6C1D-C24D-ADE3-49473D2A5029}"/>
              </a:ext>
            </a:extLst>
          </p:cNvPr>
          <p:cNvSpPr>
            <a:spLocks noGrp="1"/>
          </p:cNvSpPr>
          <p:nvPr>
            <p:ph type="dt" sz="half" idx="10"/>
          </p:nvPr>
        </p:nvSpPr>
        <p:spPr/>
        <p:txBody>
          <a:bodyPr/>
          <a:lstStyle/>
          <a:p>
            <a:fld id="{664D2B89-9ACA-BA49-A996-3610F2AE7D88}" type="datetime1">
              <a:rPr lang="en-GB" smtClean="0"/>
              <a:t>23/04/2020</a:t>
            </a:fld>
            <a:endParaRPr lang="en-US"/>
          </a:p>
        </p:txBody>
      </p:sp>
      <p:sp>
        <p:nvSpPr>
          <p:cNvPr id="6" name="Footer Placeholder 5">
            <a:extLst>
              <a:ext uri="{FF2B5EF4-FFF2-40B4-BE49-F238E27FC236}">
                <a16:creationId xmlns:a16="http://schemas.microsoft.com/office/drawing/2014/main" id="{CA2667EF-2653-7841-AF60-9D8DDE486A92}"/>
              </a:ext>
            </a:extLst>
          </p:cNvPr>
          <p:cNvSpPr>
            <a:spLocks noGrp="1"/>
          </p:cNvSpPr>
          <p:nvPr>
            <p:ph type="ftr" sz="quarter" idx="11"/>
          </p:nvPr>
        </p:nvSpPr>
        <p:spPr/>
        <p:txBody>
          <a:bodyPr/>
          <a:lstStyle/>
          <a:p>
            <a:r>
              <a:rPr lang="en-US"/>
              <a:t>Anna Karenina - adaptacje </a:t>
            </a:r>
          </a:p>
        </p:txBody>
      </p:sp>
      <p:sp>
        <p:nvSpPr>
          <p:cNvPr id="7" name="Slide Number Placeholder 6">
            <a:extLst>
              <a:ext uri="{FF2B5EF4-FFF2-40B4-BE49-F238E27FC236}">
                <a16:creationId xmlns:a16="http://schemas.microsoft.com/office/drawing/2014/main" id="{A39AC860-6BF6-7E48-94FB-4DE26D84AEBE}"/>
              </a:ext>
            </a:extLst>
          </p:cNvPr>
          <p:cNvSpPr>
            <a:spLocks noGrp="1"/>
          </p:cNvSpPr>
          <p:nvPr>
            <p:ph type="sldNum" sz="quarter" idx="12"/>
          </p:nvPr>
        </p:nvSpPr>
        <p:spPr/>
        <p:txBody>
          <a:bodyPr/>
          <a:lstStyle/>
          <a:p>
            <a:fld id="{AC5B1FEA-406A-7749-A5C3-DDCB5F67A4CE}" type="slidenum">
              <a:rPr lang="en-US" smtClean="0"/>
              <a:pPr/>
              <a:t>‹#›</a:t>
            </a:fld>
            <a:endParaRPr lang="en-US"/>
          </a:p>
        </p:txBody>
      </p:sp>
    </p:spTree>
    <p:extLst>
      <p:ext uri="{BB962C8B-B14F-4D97-AF65-F5344CB8AC3E}">
        <p14:creationId xmlns:p14="http://schemas.microsoft.com/office/powerpoint/2010/main" val="1955849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B9237-6E99-2949-9913-D436A1A5515A}"/>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B6BEAF9-C8BC-6F42-9F08-F8146D8A23A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E96BE59-C934-7642-958A-E582AF86989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D86E11-33D9-7E4C-AF79-9B51E5747399}" type="datetime1">
              <a:rPr lang="en-GB" smtClean="0"/>
              <a:t>23/04/2020</a:t>
            </a:fld>
            <a:endParaRPr lang="en-US" dirty="0"/>
          </a:p>
        </p:txBody>
      </p:sp>
      <p:sp>
        <p:nvSpPr>
          <p:cNvPr id="5" name="Footer Placeholder 4">
            <a:extLst>
              <a:ext uri="{FF2B5EF4-FFF2-40B4-BE49-F238E27FC236}">
                <a16:creationId xmlns:a16="http://schemas.microsoft.com/office/drawing/2014/main" id="{E7C599EC-E693-044B-849A-BA46ED98109F}"/>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Anna Karenina - adaptacje </a:t>
            </a:r>
            <a:endParaRPr lang="en-US" dirty="0"/>
          </a:p>
        </p:txBody>
      </p:sp>
      <p:sp>
        <p:nvSpPr>
          <p:cNvPr id="6" name="Slide Number Placeholder 5">
            <a:extLst>
              <a:ext uri="{FF2B5EF4-FFF2-40B4-BE49-F238E27FC236}">
                <a16:creationId xmlns:a16="http://schemas.microsoft.com/office/drawing/2014/main" id="{8C997774-F98C-5544-A987-45E25B7EE4AB}"/>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C5B1FEA-406A-7749-A5C3-DDCB5F67A4CE}" type="slidenum">
              <a:rPr lang="en-US" smtClean="0"/>
              <a:pPr/>
              <a:t>‹#›</a:t>
            </a:fld>
            <a:endParaRPr lang="en-US" dirty="0"/>
          </a:p>
        </p:txBody>
      </p:sp>
    </p:spTree>
    <p:extLst>
      <p:ext uri="{BB962C8B-B14F-4D97-AF65-F5344CB8AC3E}">
        <p14:creationId xmlns:p14="http://schemas.microsoft.com/office/powerpoint/2010/main" val="27103637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nI6qoPyAQL8" TargetMode="External"/><Relationship Id="rId2" Type="http://schemas.openxmlformats.org/officeDocument/2006/relationships/hyperlink" Target="https://www.youtube.com/watch?v=h7pxhjomk4c"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s://www.youtube.com/watch?v=G-uRIOFrmO4" TargetMode="External"/><Relationship Id="rId1" Type="http://schemas.openxmlformats.org/officeDocument/2006/relationships/slideLayout" Target="../slideLayouts/slideLayout4.xml"/><Relationship Id="rId5" Type="http://schemas.openxmlformats.org/officeDocument/2006/relationships/image" Target="../media/image15.jpg"/><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youtube.com/watch?v=oFlMuRK3mXU" TargetMode="Externa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j5hn2QjRbpE" TargetMode="External"/><Relationship Id="rId2" Type="http://schemas.openxmlformats.org/officeDocument/2006/relationships/hyperlink" Target="https://www.youtube.com/watch?v=U9WL0MqLdSY" TargetMode="External"/><Relationship Id="rId1" Type="http://schemas.openxmlformats.org/officeDocument/2006/relationships/slideLayout" Target="../slideLayouts/slideLayout12.xml"/><Relationship Id="rId4" Type="http://schemas.openxmlformats.org/officeDocument/2006/relationships/image" Target="../media/image17.jpg"/></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gYsJ9Unbats" TargetMode="External"/><Relationship Id="rId2" Type="http://schemas.openxmlformats.org/officeDocument/2006/relationships/hyperlink" Target="https://www.youtube.com/watch?v=E4D8YWsvVCM"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ZZoMsllrX4c" TargetMode="External"/><Relationship Id="rId2" Type="http://schemas.openxmlformats.org/officeDocument/2006/relationships/hyperlink" Target="https://www.youtube.com/watch?v=P1GU9IfqBlI"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nI6qoPyAQL8" TargetMode="External"/><Relationship Id="rId2" Type="http://schemas.openxmlformats.org/officeDocument/2006/relationships/hyperlink" Target="https://www.youtube.com/watch?v=ZCu-eRyUMbM" TargetMode="External"/><Relationship Id="rId1" Type="http://schemas.openxmlformats.org/officeDocument/2006/relationships/slideLayout" Target="../slideLayouts/slideLayout2.xml"/><Relationship Id="rId4" Type="http://schemas.openxmlformats.org/officeDocument/2006/relationships/hyperlink" Target="https://www.youtube.com/watch?v=3xbME5jVlG4"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8650" y="914402"/>
            <a:ext cx="7886700" cy="2659957"/>
          </a:xfrm>
        </p:spPr>
        <p:txBody>
          <a:bodyPr>
            <a:normAutofit/>
          </a:bodyPr>
          <a:lstStyle/>
          <a:p>
            <a:r>
              <a:rPr lang="en-US" sz="5900"/>
              <a:t>Anna/y Karenina/y</a:t>
            </a:r>
          </a:p>
        </p:txBody>
      </p:sp>
      <p:sp>
        <p:nvSpPr>
          <p:cNvPr id="3" name="Subtitle 2"/>
          <p:cNvSpPr>
            <a:spLocks noGrp="1"/>
          </p:cNvSpPr>
          <p:nvPr>
            <p:ph type="subTitle" idx="1"/>
          </p:nvPr>
        </p:nvSpPr>
        <p:spPr>
          <a:xfrm>
            <a:off x="628650" y="3685643"/>
            <a:ext cx="7886700" cy="1770707"/>
          </a:xfrm>
        </p:spPr>
        <p:txBody>
          <a:bodyPr>
            <a:normAutofit/>
          </a:bodyPr>
          <a:lstStyle/>
          <a:p>
            <a:r>
              <a:rPr lang="pl-PL" dirty="0"/>
              <a:t>Opowieść, symbol, symptom, alegoria? Seminarium</a:t>
            </a:r>
          </a:p>
        </p:txBody>
      </p:sp>
      <p:sp>
        <p:nvSpPr>
          <p:cNvPr id="4" name="Footer Placeholder 3"/>
          <p:cNvSpPr>
            <a:spLocks noGrp="1"/>
          </p:cNvSpPr>
          <p:nvPr>
            <p:ph type="ftr" sz="quarter" idx="11"/>
          </p:nvPr>
        </p:nvSpPr>
        <p:spPr>
          <a:xfrm>
            <a:off x="3028950" y="6356350"/>
            <a:ext cx="3086100" cy="365125"/>
          </a:xfrm>
        </p:spPr>
        <p:txBody>
          <a:bodyPr>
            <a:normAutofit/>
          </a:bodyPr>
          <a:lstStyle/>
          <a:p>
            <a:pPr>
              <a:lnSpc>
                <a:spcPct val="90000"/>
              </a:lnSpc>
              <a:spcAft>
                <a:spcPts val="600"/>
              </a:spcAft>
            </a:pPr>
            <a:r>
              <a:rPr lang="en-US" sz="700"/>
              <a:t>Anna Karenina - adaptacje </a:t>
            </a:r>
          </a:p>
        </p:txBody>
      </p:sp>
      <p:sp>
        <p:nvSpPr>
          <p:cNvPr id="5" name="Slide Number Placeholder 4">
            <a:extLst>
              <a:ext uri="{FF2B5EF4-FFF2-40B4-BE49-F238E27FC236}">
                <a16:creationId xmlns:a16="http://schemas.microsoft.com/office/drawing/2014/main" id="{597FC863-BA59-2149-9BB4-66F7DD24A76E}"/>
              </a:ext>
            </a:extLst>
          </p:cNvPr>
          <p:cNvSpPr>
            <a:spLocks noGrp="1"/>
          </p:cNvSpPr>
          <p:nvPr>
            <p:ph type="sldNum" sz="quarter" idx="12"/>
          </p:nvPr>
        </p:nvSpPr>
        <p:spPr/>
        <p:txBody>
          <a:bodyPr/>
          <a:lstStyle/>
          <a:p>
            <a:fld id="{AC5B1FEA-406A-7749-A5C3-DDCB5F67A4CE}" type="slidenum">
              <a:rPr lang="en-US" smtClean="0"/>
              <a:pPr/>
              <a:t>1</a:t>
            </a:fld>
            <a:endParaRPr lang="en-US" dirty="0"/>
          </a:p>
        </p:txBody>
      </p:sp>
    </p:spTree>
    <p:extLst>
      <p:ext uri="{BB962C8B-B14F-4D97-AF65-F5344CB8AC3E}">
        <p14:creationId xmlns:p14="http://schemas.microsoft.com/office/powerpoint/2010/main" val="98931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3315999"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74171"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FC48B64-8F93-5449-9EF9-79F9883C7CA0}"/>
              </a:ext>
            </a:extLst>
          </p:cNvPr>
          <p:cNvSpPr>
            <a:spLocks noGrp="1"/>
          </p:cNvSpPr>
          <p:nvPr>
            <p:ph type="title"/>
          </p:nvPr>
        </p:nvSpPr>
        <p:spPr>
          <a:xfrm>
            <a:off x="603504" y="1412489"/>
            <a:ext cx="2153321" cy="2156621"/>
          </a:xfrm>
        </p:spPr>
        <p:txBody>
          <a:bodyPr anchor="t">
            <a:normAutofit/>
          </a:bodyPr>
          <a:lstStyle/>
          <a:p>
            <a:r>
              <a:rPr lang="en-GB" sz="3100" dirty="0" err="1">
                <a:solidFill>
                  <a:srgbClr val="FFFFFF"/>
                </a:solidFill>
              </a:rPr>
              <a:t>Początek</a:t>
            </a:r>
            <a:endParaRPr lang="en-GB" sz="3100" dirty="0">
              <a:solidFill>
                <a:srgbClr val="FFFFFF"/>
              </a:solidFill>
            </a:endParaRPr>
          </a:p>
        </p:txBody>
      </p:sp>
      <p:sp>
        <p:nvSpPr>
          <p:cNvPr id="5" name="Content Placeholder 4">
            <a:extLst>
              <a:ext uri="{FF2B5EF4-FFF2-40B4-BE49-F238E27FC236}">
                <a16:creationId xmlns:a16="http://schemas.microsoft.com/office/drawing/2014/main" id="{56E35438-49E0-B04C-8CD9-60A1B3760ADF}"/>
              </a:ext>
            </a:extLst>
          </p:cNvPr>
          <p:cNvSpPr>
            <a:spLocks noGrp="1"/>
          </p:cNvSpPr>
          <p:nvPr>
            <p:ph sz="quarter" idx="13"/>
          </p:nvPr>
        </p:nvSpPr>
        <p:spPr>
          <a:xfrm>
            <a:off x="3899244" y="1412489"/>
            <a:ext cx="2194560" cy="4363844"/>
          </a:xfrm>
        </p:spPr>
        <p:txBody>
          <a:bodyPr>
            <a:normAutofit/>
          </a:bodyPr>
          <a:lstStyle/>
          <a:p>
            <a:r>
              <a:rPr lang="en-GB" sz="1700" dirty="0"/>
              <a:t>2012</a:t>
            </a:r>
          </a:p>
          <a:p>
            <a:r>
              <a:rPr lang="en-GB" sz="1700" dirty="0">
                <a:hlinkClick r:id="rId2"/>
              </a:rPr>
              <a:t>https://www.youtube.com/watch?v=h7pxhjomk4c</a:t>
            </a:r>
            <a:endParaRPr lang="en-GB" sz="1700" dirty="0"/>
          </a:p>
          <a:p>
            <a:pPr marL="0" indent="0">
              <a:buNone/>
            </a:pPr>
            <a:endParaRPr lang="en-GB" sz="1700" dirty="0"/>
          </a:p>
        </p:txBody>
      </p:sp>
      <p:sp>
        <p:nvSpPr>
          <p:cNvPr id="6" name="Content Placeholder 5">
            <a:extLst>
              <a:ext uri="{FF2B5EF4-FFF2-40B4-BE49-F238E27FC236}">
                <a16:creationId xmlns:a16="http://schemas.microsoft.com/office/drawing/2014/main" id="{9F0378A1-7733-6747-B8C4-1D7BF25D3911}"/>
              </a:ext>
            </a:extLst>
          </p:cNvPr>
          <p:cNvSpPr>
            <a:spLocks noGrp="1"/>
          </p:cNvSpPr>
          <p:nvPr>
            <p:ph sz="quarter" idx="14"/>
          </p:nvPr>
        </p:nvSpPr>
        <p:spPr>
          <a:xfrm>
            <a:off x="6338703" y="1412489"/>
            <a:ext cx="2194560" cy="4363844"/>
          </a:xfrm>
        </p:spPr>
        <p:txBody>
          <a:bodyPr>
            <a:normAutofit/>
          </a:bodyPr>
          <a:lstStyle/>
          <a:p>
            <a:pPr marL="0" indent="0">
              <a:buNone/>
            </a:pPr>
            <a:r>
              <a:rPr lang="en-GB" sz="1700" dirty="0"/>
              <a:t>1948:</a:t>
            </a:r>
          </a:p>
          <a:p>
            <a:r>
              <a:rPr lang="en-GB" sz="1700" dirty="0">
                <a:hlinkClick r:id="rId3"/>
              </a:rPr>
              <a:t>https://www.youtube.com/watch?v=nI6qoPyAQL8</a:t>
            </a:r>
            <a:r>
              <a:rPr lang="en-GB" sz="1700" dirty="0"/>
              <a:t> </a:t>
            </a:r>
          </a:p>
        </p:txBody>
      </p:sp>
      <p:sp>
        <p:nvSpPr>
          <p:cNvPr id="3" name="Footer Placeholder 2">
            <a:extLst>
              <a:ext uri="{FF2B5EF4-FFF2-40B4-BE49-F238E27FC236}">
                <a16:creationId xmlns:a16="http://schemas.microsoft.com/office/drawing/2014/main" id="{9BB156DC-A529-3846-9E61-1FAE2E8442DC}"/>
              </a:ext>
            </a:extLst>
          </p:cNvPr>
          <p:cNvSpPr>
            <a:spLocks noGrp="1"/>
          </p:cNvSpPr>
          <p:nvPr>
            <p:ph type="ftr" sz="quarter" idx="11"/>
          </p:nvPr>
        </p:nvSpPr>
        <p:spPr>
          <a:xfrm>
            <a:off x="3157399" y="6171998"/>
            <a:ext cx="4987184" cy="365125"/>
          </a:xfrm>
        </p:spPr>
        <p:txBody>
          <a:bodyPr>
            <a:normAutofit/>
          </a:bodyPr>
          <a:lstStyle/>
          <a:p>
            <a:pPr algn="r">
              <a:spcAft>
                <a:spcPts val="600"/>
              </a:spcAft>
            </a:pPr>
            <a:r>
              <a:rPr lang="en-US" sz="1000">
                <a:solidFill>
                  <a:schemeClr val="tx1">
                    <a:alpha val="80000"/>
                  </a:schemeClr>
                </a:solidFill>
              </a:rPr>
              <a:t>Anna Karenina - adaptacje </a:t>
            </a:r>
          </a:p>
        </p:txBody>
      </p:sp>
      <p:sp>
        <p:nvSpPr>
          <p:cNvPr id="4" name="Slide Number Placeholder 3">
            <a:extLst>
              <a:ext uri="{FF2B5EF4-FFF2-40B4-BE49-F238E27FC236}">
                <a16:creationId xmlns:a16="http://schemas.microsoft.com/office/drawing/2014/main" id="{BA7776B6-FC95-4549-9E90-83898702A2F0}"/>
              </a:ext>
            </a:extLst>
          </p:cNvPr>
          <p:cNvSpPr>
            <a:spLocks noGrp="1"/>
          </p:cNvSpPr>
          <p:nvPr>
            <p:ph type="sldNum" sz="quarter" idx="12"/>
          </p:nvPr>
        </p:nvSpPr>
        <p:spPr>
          <a:xfrm>
            <a:off x="8227095" y="6080241"/>
            <a:ext cx="411480" cy="548640"/>
          </a:xfrm>
          <a:prstGeom prst="ellipse">
            <a:avLst/>
          </a:prstGeom>
          <a:solidFill>
            <a:srgbClr val="7F7F7F"/>
          </a:solidFill>
        </p:spPr>
        <p:txBody>
          <a:bodyPr>
            <a:normAutofit lnSpcReduction="10000"/>
          </a:bodyPr>
          <a:lstStyle/>
          <a:p>
            <a:pPr algn="ctr">
              <a:spcAft>
                <a:spcPts val="600"/>
              </a:spcAft>
            </a:pPr>
            <a:fld id="{AC5B1FEA-406A-7749-A5C3-DDCB5F67A4CE}" type="slidenum">
              <a:rPr lang="en-US" sz="1000">
                <a:solidFill>
                  <a:srgbClr val="FFFFFF"/>
                </a:solidFill>
              </a:rPr>
              <a:pPr algn="ctr">
                <a:spcAft>
                  <a:spcPts val="600"/>
                </a:spcAft>
              </a:pPr>
              <a:t>10</a:t>
            </a:fld>
            <a:endParaRPr lang="en-US" sz="1000">
              <a:solidFill>
                <a:srgbClr val="FFFFFF"/>
              </a:solidFill>
            </a:endParaRPr>
          </a:p>
        </p:txBody>
      </p:sp>
    </p:spTree>
    <p:extLst>
      <p:ext uri="{BB962C8B-B14F-4D97-AF65-F5344CB8AC3E}">
        <p14:creationId xmlns:p14="http://schemas.microsoft.com/office/powerpoint/2010/main" val="150446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4B9D9C2-BF6B-E94D-B7E1-CCA670046106}"/>
              </a:ext>
            </a:extLst>
          </p:cNvPr>
          <p:cNvSpPr>
            <a:spLocks noGrp="1"/>
          </p:cNvSpPr>
          <p:nvPr>
            <p:ph type="ftr" sz="quarter" idx="11"/>
          </p:nvPr>
        </p:nvSpPr>
        <p:spPr/>
        <p:txBody>
          <a:bodyPr/>
          <a:lstStyle/>
          <a:p>
            <a:r>
              <a:rPr lang="en-US"/>
              <a:t>Anna Karenina - adaptacje </a:t>
            </a:r>
          </a:p>
        </p:txBody>
      </p:sp>
      <p:sp>
        <p:nvSpPr>
          <p:cNvPr id="4" name="Content Placeholder 3">
            <a:extLst>
              <a:ext uri="{FF2B5EF4-FFF2-40B4-BE49-F238E27FC236}">
                <a16:creationId xmlns:a16="http://schemas.microsoft.com/office/drawing/2014/main" id="{8D4F6357-9197-EA42-9F71-01F1E8A4E3AD}"/>
              </a:ext>
            </a:extLst>
          </p:cNvPr>
          <p:cNvSpPr>
            <a:spLocks noGrp="1"/>
          </p:cNvSpPr>
          <p:nvPr>
            <p:ph sz="quarter" idx="13"/>
          </p:nvPr>
        </p:nvSpPr>
        <p:spPr>
          <a:xfrm>
            <a:off x="841248" y="344000"/>
            <a:ext cx="3657600" cy="5645320"/>
          </a:xfrm>
        </p:spPr>
        <p:txBody>
          <a:bodyPr/>
          <a:lstStyle/>
          <a:p>
            <a:r>
              <a:rPr lang="pl-PL" dirty="0"/>
              <a:t>Podział geograficzny:</a:t>
            </a:r>
          </a:p>
          <a:p>
            <a:r>
              <a:rPr lang="pl-PL" dirty="0"/>
              <a:t> Petersburg (moralność, stary porządek, tradycja, europejskość) </a:t>
            </a:r>
          </a:p>
          <a:p>
            <a:r>
              <a:rPr lang="pl-PL" dirty="0"/>
              <a:t>Moskwa ( moralnie mierna, problematyczna, rozwarstwienie społeczne, wątki rewolucyjne)</a:t>
            </a:r>
          </a:p>
          <a:p>
            <a:r>
              <a:rPr lang="en-US" dirty="0" err="1"/>
              <a:t>Wieś</a:t>
            </a:r>
            <a:r>
              <a:rPr lang="en-US" dirty="0"/>
              <a:t> (K. Levin, </a:t>
            </a:r>
            <a:r>
              <a:rPr lang="en-US" dirty="0" err="1"/>
              <a:t>nowy</a:t>
            </a:r>
            <a:r>
              <a:rPr lang="en-US" dirty="0"/>
              <a:t> </a:t>
            </a:r>
            <a:r>
              <a:rPr lang="en-US" dirty="0" err="1"/>
              <a:t>porządek</a:t>
            </a:r>
            <a:r>
              <a:rPr lang="en-US" dirty="0"/>
              <a:t>, </a:t>
            </a:r>
            <a:r>
              <a:rPr lang="en-US" dirty="0" err="1"/>
              <a:t>nadzieja</a:t>
            </a:r>
            <a:r>
              <a:rPr lang="en-US" dirty="0"/>
              <a:t>)</a:t>
            </a:r>
          </a:p>
        </p:txBody>
      </p:sp>
      <p:pic>
        <p:nvPicPr>
          <p:cNvPr id="7" name="Content Placeholder 6">
            <a:extLst>
              <a:ext uri="{FF2B5EF4-FFF2-40B4-BE49-F238E27FC236}">
                <a16:creationId xmlns:a16="http://schemas.microsoft.com/office/drawing/2014/main" id="{CC6061BB-06BE-E841-8567-D9AC74CB6C36}"/>
              </a:ext>
            </a:extLst>
          </p:cNvPr>
          <p:cNvPicPr>
            <a:picLocks noGrp="1" noChangeAspect="1"/>
          </p:cNvPicPr>
          <p:nvPr>
            <p:ph sz="quarter" idx="14"/>
          </p:nvPr>
        </p:nvPicPr>
        <p:blipFill>
          <a:blip r:embed="rId2"/>
          <a:stretch>
            <a:fillRect/>
          </a:stretch>
        </p:blipFill>
        <p:spPr>
          <a:xfrm>
            <a:off x="4498848" y="447909"/>
            <a:ext cx="4073442" cy="5225527"/>
          </a:xfrm>
        </p:spPr>
      </p:pic>
      <p:sp>
        <p:nvSpPr>
          <p:cNvPr id="2" name="Slide Number Placeholder 1">
            <a:extLst>
              <a:ext uri="{FF2B5EF4-FFF2-40B4-BE49-F238E27FC236}">
                <a16:creationId xmlns:a16="http://schemas.microsoft.com/office/drawing/2014/main" id="{85BDBD69-6DB2-E640-9978-C7668C616D2A}"/>
              </a:ext>
            </a:extLst>
          </p:cNvPr>
          <p:cNvSpPr>
            <a:spLocks noGrp="1"/>
          </p:cNvSpPr>
          <p:nvPr>
            <p:ph type="sldNum" sz="quarter" idx="12"/>
          </p:nvPr>
        </p:nvSpPr>
        <p:spPr/>
        <p:txBody>
          <a:bodyPr/>
          <a:lstStyle/>
          <a:p>
            <a:fld id="{AC5B1FEA-406A-7749-A5C3-DDCB5F67A4CE}" type="slidenum">
              <a:rPr lang="en-US" smtClean="0"/>
              <a:pPr/>
              <a:t>11</a:t>
            </a:fld>
            <a:endParaRPr lang="en-US"/>
          </a:p>
        </p:txBody>
      </p:sp>
    </p:spTree>
    <p:extLst>
      <p:ext uri="{BB962C8B-B14F-4D97-AF65-F5344CB8AC3E}">
        <p14:creationId xmlns:p14="http://schemas.microsoft.com/office/powerpoint/2010/main" val="3379026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63EEFBC-9DE3-8C4F-A543-BF4F5E195445}"/>
              </a:ext>
            </a:extLst>
          </p:cNvPr>
          <p:cNvSpPr>
            <a:spLocks noGrp="1"/>
          </p:cNvSpPr>
          <p:nvPr>
            <p:ph type="ftr" sz="quarter" idx="11"/>
          </p:nvPr>
        </p:nvSpPr>
        <p:spPr/>
        <p:txBody>
          <a:bodyPr/>
          <a:lstStyle/>
          <a:p>
            <a:r>
              <a:rPr lang="en-US"/>
              <a:t>Anna Karenina - adaptacje </a:t>
            </a:r>
          </a:p>
        </p:txBody>
      </p:sp>
      <p:sp>
        <p:nvSpPr>
          <p:cNvPr id="4" name="Content Placeholder 3">
            <a:extLst>
              <a:ext uri="{FF2B5EF4-FFF2-40B4-BE49-F238E27FC236}">
                <a16:creationId xmlns:a16="http://schemas.microsoft.com/office/drawing/2014/main" id="{43A30A27-64AC-FE4E-973B-3759A9A05D2B}"/>
              </a:ext>
            </a:extLst>
          </p:cNvPr>
          <p:cNvSpPr>
            <a:spLocks noGrp="1"/>
          </p:cNvSpPr>
          <p:nvPr>
            <p:ph sz="quarter" idx="13"/>
          </p:nvPr>
        </p:nvSpPr>
        <p:spPr>
          <a:xfrm>
            <a:off x="841248" y="344000"/>
            <a:ext cx="3657600" cy="5645320"/>
          </a:xfrm>
        </p:spPr>
        <p:txBody>
          <a:bodyPr>
            <a:normAutofit fontScale="92500" lnSpcReduction="10000"/>
          </a:bodyPr>
          <a:lstStyle/>
          <a:p>
            <a:r>
              <a:rPr lang="pl-PL" dirty="0"/>
              <a:t>Odkrycie przez Karenina – lęk przed skandalem; </a:t>
            </a:r>
          </a:p>
          <a:p>
            <a:r>
              <a:rPr lang="pl-PL" dirty="0"/>
              <a:t>Anna obiecuje dyskrecję ze względu na męża i młodego syna, ale zachodzi w ciążę;</a:t>
            </a:r>
          </a:p>
          <a:p>
            <a:r>
              <a:rPr lang="pl-PL" dirty="0"/>
              <a:t>Anna postanowiła opuścić Karenin (zostawia syna). Po urodzeniu dziecka Anna i dziecko towarzyszą Wrońskiemu najpierw do Włoch, a następnie do jego rosyjskiej posiadłości;</a:t>
            </a:r>
          </a:p>
          <a:p>
            <a:r>
              <a:rPr lang="pl-PL" dirty="0"/>
              <a:t> Anna zaczyna podróżować, by zobaczyć swoje starsze dziecko i staje się coraz bardziej zgorzkniała w stosunku do Wrońskiego</a:t>
            </a:r>
          </a:p>
          <a:p>
            <a:r>
              <a:rPr lang="pl-PL" dirty="0"/>
              <a:t>Ostatecznie uznając go za niewiernego. W desperacji idzie na dworzec kolejowy, kupuje bilet, a następnie impulsywnie rzuca się przed nadjeżdżający pociąg.</a:t>
            </a:r>
            <a:endParaRPr lang="en-US" dirty="0"/>
          </a:p>
        </p:txBody>
      </p:sp>
      <p:pic>
        <p:nvPicPr>
          <p:cNvPr id="7" name="Content Placeholder 6">
            <a:extLst>
              <a:ext uri="{FF2B5EF4-FFF2-40B4-BE49-F238E27FC236}">
                <a16:creationId xmlns:a16="http://schemas.microsoft.com/office/drawing/2014/main" id="{76CBCCA2-9359-C349-A0B0-CC033DA855CD}"/>
              </a:ext>
            </a:extLst>
          </p:cNvPr>
          <p:cNvPicPr>
            <a:picLocks noGrp="1" noChangeAspect="1"/>
          </p:cNvPicPr>
          <p:nvPr>
            <p:ph sz="quarter" idx="14"/>
          </p:nvPr>
        </p:nvPicPr>
        <p:blipFill>
          <a:blip r:embed="rId2"/>
          <a:stretch>
            <a:fillRect/>
          </a:stretch>
        </p:blipFill>
        <p:spPr>
          <a:xfrm>
            <a:off x="4825711" y="393411"/>
            <a:ext cx="3824267" cy="4862008"/>
          </a:xfrm>
        </p:spPr>
      </p:pic>
      <p:sp>
        <p:nvSpPr>
          <p:cNvPr id="2" name="Slide Number Placeholder 1">
            <a:extLst>
              <a:ext uri="{FF2B5EF4-FFF2-40B4-BE49-F238E27FC236}">
                <a16:creationId xmlns:a16="http://schemas.microsoft.com/office/drawing/2014/main" id="{834CAFF6-5198-204D-A8CC-F494B65E9972}"/>
              </a:ext>
            </a:extLst>
          </p:cNvPr>
          <p:cNvSpPr>
            <a:spLocks noGrp="1"/>
          </p:cNvSpPr>
          <p:nvPr>
            <p:ph type="sldNum" sz="quarter" idx="12"/>
          </p:nvPr>
        </p:nvSpPr>
        <p:spPr/>
        <p:txBody>
          <a:bodyPr/>
          <a:lstStyle/>
          <a:p>
            <a:fld id="{AC5B1FEA-406A-7749-A5C3-DDCB5F67A4CE}" type="slidenum">
              <a:rPr lang="en-US" smtClean="0"/>
              <a:pPr/>
              <a:t>12</a:t>
            </a:fld>
            <a:endParaRPr lang="en-US"/>
          </a:p>
        </p:txBody>
      </p:sp>
      <p:sp>
        <p:nvSpPr>
          <p:cNvPr id="5" name="TextBox 4">
            <a:extLst>
              <a:ext uri="{FF2B5EF4-FFF2-40B4-BE49-F238E27FC236}">
                <a16:creationId xmlns:a16="http://schemas.microsoft.com/office/drawing/2014/main" id="{5D347CEC-D08D-5C41-B7C0-6D54274FE96E}"/>
              </a:ext>
            </a:extLst>
          </p:cNvPr>
          <p:cNvSpPr txBox="1"/>
          <p:nvPr/>
        </p:nvSpPr>
        <p:spPr>
          <a:xfrm>
            <a:off x="5108448" y="5510784"/>
            <a:ext cx="3255264" cy="369332"/>
          </a:xfrm>
          <a:prstGeom prst="rect">
            <a:avLst/>
          </a:prstGeom>
          <a:noFill/>
        </p:spPr>
        <p:txBody>
          <a:bodyPr wrap="square" rtlCol="0">
            <a:spAutoFit/>
          </a:bodyPr>
          <a:lstStyle/>
          <a:p>
            <a:r>
              <a:rPr lang="en-GB" dirty="0" err="1"/>
              <a:t>Rozwój</a:t>
            </a:r>
            <a:r>
              <a:rPr lang="en-GB" dirty="0"/>
              <a:t> </a:t>
            </a:r>
            <a:r>
              <a:rPr lang="en-GB" dirty="0" err="1"/>
              <a:t>osobowościowy</a:t>
            </a:r>
            <a:r>
              <a:rPr lang="en-GB" dirty="0"/>
              <a:t> Anny</a:t>
            </a:r>
          </a:p>
        </p:txBody>
      </p:sp>
    </p:spTree>
    <p:extLst>
      <p:ext uri="{BB962C8B-B14F-4D97-AF65-F5344CB8AC3E}">
        <p14:creationId xmlns:p14="http://schemas.microsoft.com/office/powerpoint/2010/main" val="1892457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EBF4899D-1B36-477D-9E03-AFC25A39D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2" y="321176"/>
            <a:ext cx="5380685" cy="5896743"/>
          </a:xfrm>
          <a:prstGeom prst="rect">
            <a:avLst/>
          </a:prstGeom>
          <a:solidFill>
            <a:schemeClr val="tx1">
              <a:alpha val="15000"/>
            </a:schemeClr>
          </a:solidFill>
          <a:ln w="127000" cap="sq" cmpd="thinThick">
            <a:solidFill>
              <a:schemeClr val="tx1">
                <a:alpha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A65449-68D1-C04E-BA8E-4DB201C56978}"/>
              </a:ext>
            </a:extLst>
          </p:cNvPr>
          <p:cNvSpPr>
            <a:spLocks noGrp="1"/>
          </p:cNvSpPr>
          <p:nvPr>
            <p:ph type="title"/>
          </p:nvPr>
        </p:nvSpPr>
        <p:spPr>
          <a:xfrm>
            <a:off x="616137" y="640263"/>
            <a:ext cx="4653738" cy="1344975"/>
          </a:xfrm>
        </p:spPr>
        <p:txBody>
          <a:bodyPr vert="horz" lIns="91440" tIns="45720" rIns="91440" bIns="45720" rtlCol="0" anchor="ctr">
            <a:normAutofit/>
          </a:bodyPr>
          <a:lstStyle/>
          <a:p>
            <a:pPr defTabSz="914400"/>
            <a:r>
              <a:rPr lang="en-US" sz="3500" kern="1200">
                <a:solidFill>
                  <a:schemeClr val="tx1"/>
                </a:solidFill>
                <a:latin typeface="+mj-lt"/>
                <a:ea typeface="+mj-ea"/>
                <a:cs typeface="+mj-cs"/>
              </a:rPr>
              <a:t>Various death scenes </a:t>
            </a:r>
          </a:p>
        </p:txBody>
      </p:sp>
      <p:sp>
        <p:nvSpPr>
          <p:cNvPr id="5" name="Content Placeholder 4">
            <a:extLst>
              <a:ext uri="{FF2B5EF4-FFF2-40B4-BE49-F238E27FC236}">
                <a16:creationId xmlns:a16="http://schemas.microsoft.com/office/drawing/2014/main" id="{095F6077-F3AA-F746-9774-9AD801C6753C}"/>
              </a:ext>
            </a:extLst>
          </p:cNvPr>
          <p:cNvSpPr>
            <a:spLocks noGrp="1"/>
          </p:cNvSpPr>
          <p:nvPr>
            <p:ph sz="half" idx="1"/>
          </p:nvPr>
        </p:nvSpPr>
        <p:spPr>
          <a:xfrm>
            <a:off x="616136" y="2121762"/>
            <a:ext cx="4653738" cy="3626917"/>
          </a:xfrm>
        </p:spPr>
        <p:txBody>
          <a:bodyPr vert="horz" lIns="91440" tIns="45720" rIns="91440" bIns="45720" rtlCol="0">
            <a:normAutofit/>
          </a:bodyPr>
          <a:lstStyle/>
          <a:p>
            <a:pPr indent="-228600" defTabSz="914400"/>
            <a:r>
              <a:rPr lang="en-US" sz="1700">
                <a:hlinkClick r:id="rId2"/>
              </a:rPr>
              <a:t>https://www.youtube.com/watch?v=G-uRIOFrmO4</a:t>
            </a:r>
            <a:endParaRPr lang="en-US" sz="1700"/>
          </a:p>
          <a:p>
            <a:pPr indent="-228600" defTabSz="914400"/>
            <a:endParaRPr lang="en-US" sz="1700"/>
          </a:p>
        </p:txBody>
      </p:sp>
      <p:pic>
        <p:nvPicPr>
          <p:cNvPr id="18" name="Picture 17" descr="A blurry image of a person&#10;&#10;Description automatically generated">
            <a:extLst>
              <a:ext uri="{FF2B5EF4-FFF2-40B4-BE49-F238E27FC236}">
                <a16:creationId xmlns:a16="http://schemas.microsoft.com/office/drawing/2014/main" id="{735A2550-22D7-3E49-BA13-86CFEB2D165D}"/>
              </a:ext>
            </a:extLst>
          </p:cNvPr>
          <p:cNvPicPr>
            <a:picLocks noChangeAspect="1"/>
          </p:cNvPicPr>
          <p:nvPr/>
        </p:nvPicPr>
        <p:blipFill rotWithShape="1">
          <a:blip r:embed="rId3"/>
          <a:srcRect l="30817" r="12608" b="-1"/>
          <a:stretch/>
        </p:blipFill>
        <p:spPr>
          <a:xfrm>
            <a:off x="5872163" y="306908"/>
            <a:ext cx="3031807" cy="3566160"/>
          </a:xfrm>
          <a:prstGeom prst="rect">
            <a:avLst/>
          </a:prstGeom>
        </p:spPr>
      </p:pic>
      <p:pic>
        <p:nvPicPr>
          <p:cNvPr id="13" name="Content Placeholder 12" descr="A group of people posing for a photo&#10;&#10;Description automatically generated">
            <a:extLst>
              <a:ext uri="{FF2B5EF4-FFF2-40B4-BE49-F238E27FC236}">
                <a16:creationId xmlns:a16="http://schemas.microsoft.com/office/drawing/2014/main" id="{C73189C3-6A42-0F40-AC62-CB312C9F8497}"/>
              </a:ext>
            </a:extLst>
          </p:cNvPr>
          <p:cNvPicPr>
            <a:picLocks noGrp="1" noChangeAspect="1"/>
          </p:cNvPicPr>
          <p:nvPr>
            <p:ph sz="half" idx="2"/>
          </p:nvPr>
        </p:nvPicPr>
        <p:blipFill rotWithShape="1">
          <a:blip r:embed="rId4"/>
          <a:srcRect r="3048" b="-2"/>
          <a:stretch/>
        </p:blipFill>
        <p:spPr>
          <a:xfrm>
            <a:off x="5872164" y="4033935"/>
            <a:ext cx="1455577" cy="2216043"/>
          </a:xfrm>
          <a:prstGeom prst="rect">
            <a:avLst/>
          </a:prstGeom>
        </p:spPr>
      </p:pic>
      <p:pic>
        <p:nvPicPr>
          <p:cNvPr id="16" name="Picture 15" descr="A group of people standing in front of a building&#10;&#10;Description automatically generated">
            <a:extLst>
              <a:ext uri="{FF2B5EF4-FFF2-40B4-BE49-F238E27FC236}">
                <a16:creationId xmlns:a16="http://schemas.microsoft.com/office/drawing/2014/main" id="{C37C3002-8F1C-9E44-9A2F-23348360FF46}"/>
              </a:ext>
            </a:extLst>
          </p:cNvPr>
          <p:cNvPicPr>
            <a:picLocks noChangeAspect="1"/>
          </p:cNvPicPr>
          <p:nvPr/>
        </p:nvPicPr>
        <p:blipFill rotWithShape="1">
          <a:blip r:embed="rId5"/>
          <a:srcRect l="23906" r="26895" b="1"/>
          <a:stretch/>
        </p:blipFill>
        <p:spPr>
          <a:xfrm>
            <a:off x="7448391" y="4033935"/>
            <a:ext cx="1455579" cy="2216043"/>
          </a:xfrm>
          <a:prstGeom prst="rect">
            <a:avLst/>
          </a:prstGeom>
        </p:spPr>
      </p:pic>
      <p:sp>
        <p:nvSpPr>
          <p:cNvPr id="3" name="Footer Placeholder 2">
            <a:extLst>
              <a:ext uri="{FF2B5EF4-FFF2-40B4-BE49-F238E27FC236}">
                <a16:creationId xmlns:a16="http://schemas.microsoft.com/office/drawing/2014/main" id="{E60BCA6B-E822-AF41-830C-BA63B9941514}"/>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a:spcAft>
                <a:spcPts val="600"/>
              </a:spcAft>
            </a:pPr>
            <a:r>
              <a:rPr lang="en-US" sz="1200" kern="1200">
                <a:solidFill>
                  <a:schemeClr val="tx1">
                    <a:tint val="75000"/>
                  </a:schemeClr>
                </a:solidFill>
                <a:latin typeface="+mn-lt"/>
                <a:ea typeface="+mn-ea"/>
                <a:cs typeface="+mn-cs"/>
              </a:rPr>
              <a:t>Anna Karenina - adaptacje </a:t>
            </a:r>
          </a:p>
        </p:txBody>
      </p:sp>
      <p:sp>
        <p:nvSpPr>
          <p:cNvPr id="4" name="Slide Number Placeholder 3">
            <a:extLst>
              <a:ext uri="{FF2B5EF4-FFF2-40B4-BE49-F238E27FC236}">
                <a16:creationId xmlns:a16="http://schemas.microsoft.com/office/drawing/2014/main" id="{3B8CBD0F-64B9-194A-A603-C7D7432FEBAA}"/>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a:spcAft>
                <a:spcPts val="600"/>
              </a:spcAft>
            </a:pPr>
            <a:fld id="{AC5B1FEA-406A-7749-A5C3-DDCB5F67A4CE}" type="slidenum">
              <a:rPr lang="en-US" sz="1200" smtClean="0"/>
              <a:pPr>
                <a:spcAft>
                  <a:spcPts val="600"/>
                </a:spcAft>
              </a:pPr>
              <a:t>13</a:t>
            </a:fld>
            <a:endParaRPr lang="en-US" sz="1200"/>
          </a:p>
        </p:txBody>
      </p:sp>
    </p:spTree>
    <p:extLst>
      <p:ext uri="{BB962C8B-B14F-4D97-AF65-F5344CB8AC3E}">
        <p14:creationId xmlns:p14="http://schemas.microsoft.com/office/powerpoint/2010/main" val="1660266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80B1325-0B0C-6F40-8D3B-D24D599FF30B}"/>
              </a:ext>
            </a:extLst>
          </p:cNvPr>
          <p:cNvSpPr>
            <a:spLocks noGrp="1"/>
          </p:cNvSpPr>
          <p:nvPr>
            <p:ph type="ftr" sz="quarter" idx="11"/>
          </p:nvPr>
        </p:nvSpPr>
        <p:spPr/>
        <p:txBody>
          <a:bodyPr/>
          <a:lstStyle/>
          <a:p>
            <a:r>
              <a:rPr lang="en-US"/>
              <a:t>Anna Karenina - adaptacje </a:t>
            </a:r>
          </a:p>
        </p:txBody>
      </p:sp>
      <p:sp>
        <p:nvSpPr>
          <p:cNvPr id="4" name="Content Placeholder 3">
            <a:extLst>
              <a:ext uri="{FF2B5EF4-FFF2-40B4-BE49-F238E27FC236}">
                <a16:creationId xmlns:a16="http://schemas.microsoft.com/office/drawing/2014/main" id="{469CC7F2-C8FE-594A-AD52-631FC4A66555}"/>
              </a:ext>
            </a:extLst>
          </p:cNvPr>
          <p:cNvSpPr>
            <a:spLocks noGrp="1"/>
          </p:cNvSpPr>
          <p:nvPr>
            <p:ph sz="quarter" idx="13"/>
          </p:nvPr>
        </p:nvSpPr>
        <p:spPr/>
        <p:txBody>
          <a:bodyPr/>
          <a:lstStyle/>
          <a:p>
            <a:pPr marL="0" indent="0">
              <a:buNone/>
            </a:pPr>
            <a:br>
              <a:rPr lang="en-GB" dirty="0"/>
            </a:br>
            <a:r>
              <a:rPr lang="pl-PL" dirty="0"/>
              <a:t>Równoległa historia: … perypetie i spełnienie małżeństwa Kitty i </a:t>
            </a:r>
            <a:r>
              <a:rPr lang="pl-PL" dirty="0" err="1"/>
              <a:t>Levina</a:t>
            </a:r>
            <a:r>
              <a:rPr lang="pl-PL" dirty="0"/>
              <a:t> stanowi bogaty kontrapunkt tragedii i uważa się, że odzwierciedla własne doświadczenie małżeńskie Tołstoja</a:t>
            </a:r>
          </a:p>
          <a:p>
            <a:pPr marL="0" indent="0">
              <a:buNone/>
            </a:pPr>
            <a:r>
              <a:rPr lang="pl-PL" dirty="0">
                <a:hlinkClick r:id="rId2"/>
              </a:rPr>
              <a:t>https://www.youtube.com/watch?v=oFlMuRK3mXU</a:t>
            </a:r>
            <a:r>
              <a:rPr lang="pl-PL" dirty="0"/>
              <a:t> </a:t>
            </a:r>
          </a:p>
        </p:txBody>
      </p:sp>
      <p:pic>
        <p:nvPicPr>
          <p:cNvPr id="7" name="Content Placeholder 6">
            <a:extLst>
              <a:ext uri="{FF2B5EF4-FFF2-40B4-BE49-F238E27FC236}">
                <a16:creationId xmlns:a16="http://schemas.microsoft.com/office/drawing/2014/main" id="{0B5C2235-DE15-AD42-9492-2510EB700C4C}"/>
              </a:ext>
            </a:extLst>
          </p:cNvPr>
          <p:cNvPicPr>
            <a:picLocks noGrp="1" noChangeAspect="1"/>
          </p:cNvPicPr>
          <p:nvPr>
            <p:ph sz="quarter" idx="14"/>
          </p:nvPr>
        </p:nvPicPr>
        <p:blipFill>
          <a:blip r:embed="rId3"/>
          <a:stretch>
            <a:fillRect/>
          </a:stretch>
        </p:blipFill>
        <p:spPr>
          <a:xfrm>
            <a:off x="5244600" y="561109"/>
            <a:ext cx="3058152" cy="5209526"/>
          </a:xfrm>
        </p:spPr>
      </p:pic>
      <p:sp>
        <p:nvSpPr>
          <p:cNvPr id="2" name="Slide Number Placeholder 1">
            <a:extLst>
              <a:ext uri="{FF2B5EF4-FFF2-40B4-BE49-F238E27FC236}">
                <a16:creationId xmlns:a16="http://schemas.microsoft.com/office/drawing/2014/main" id="{AC0012D6-4537-7A4E-AF75-5B28DC6FCA66}"/>
              </a:ext>
            </a:extLst>
          </p:cNvPr>
          <p:cNvSpPr>
            <a:spLocks noGrp="1"/>
          </p:cNvSpPr>
          <p:nvPr>
            <p:ph type="sldNum" sz="quarter" idx="12"/>
          </p:nvPr>
        </p:nvSpPr>
        <p:spPr/>
        <p:txBody>
          <a:bodyPr/>
          <a:lstStyle/>
          <a:p>
            <a:fld id="{AC5B1FEA-406A-7749-A5C3-DDCB5F67A4CE}" type="slidenum">
              <a:rPr lang="en-US" smtClean="0"/>
              <a:pPr/>
              <a:t>14</a:t>
            </a:fld>
            <a:endParaRPr lang="en-US"/>
          </a:p>
        </p:txBody>
      </p:sp>
    </p:spTree>
    <p:extLst>
      <p:ext uri="{BB962C8B-B14F-4D97-AF65-F5344CB8AC3E}">
        <p14:creationId xmlns:p14="http://schemas.microsoft.com/office/powerpoint/2010/main" val="734555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26CB5CF0-F6E2-3241-959B-F734C57D67D4}"/>
              </a:ext>
            </a:extLst>
          </p:cNvPr>
          <p:cNvSpPr>
            <a:spLocks noGrp="1"/>
          </p:cNvSpPr>
          <p:nvPr>
            <p:ph type="ftr" sz="quarter" idx="11"/>
          </p:nvPr>
        </p:nvSpPr>
        <p:spPr/>
        <p:txBody>
          <a:bodyPr/>
          <a:lstStyle/>
          <a:p>
            <a:r>
              <a:rPr lang="en-US"/>
              <a:t>Anna Karenina - adaptacje </a:t>
            </a:r>
          </a:p>
        </p:txBody>
      </p:sp>
      <p:sp>
        <p:nvSpPr>
          <p:cNvPr id="6" name="Content Placeholder 5">
            <a:extLst>
              <a:ext uri="{FF2B5EF4-FFF2-40B4-BE49-F238E27FC236}">
                <a16:creationId xmlns:a16="http://schemas.microsoft.com/office/drawing/2014/main" id="{5A803AC6-F044-ED4F-A1AD-B00F8CE3A3F4}"/>
              </a:ext>
            </a:extLst>
          </p:cNvPr>
          <p:cNvSpPr>
            <a:spLocks noGrp="1"/>
          </p:cNvSpPr>
          <p:nvPr>
            <p:ph sz="quarter" idx="13"/>
          </p:nvPr>
        </p:nvSpPr>
        <p:spPr>
          <a:xfrm>
            <a:off x="841248" y="344000"/>
            <a:ext cx="3657600" cy="5645320"/>
          </a:xfrm>
        </p:spPr>
        <p:txBody>
          <a:bodyPr>
            <a:normAutofit/>
          </a:bodyPr>
          <a:lstStyle/>
          <a:p>
            <a:r>
              <a:rPr lang="en-GB" dirty="0" err="1"/>
              <a:t>adaptacja</a:t>
            </a:r>
            <a:r>
              <a:rPr lang="en-GB" dirty="0"/>
              <a:t> 2012</a:t>
            </a:r>
          </a:p>
          <a:p>
            <a:endParaRPr lang="en-US" dirty="0"/>
          </a:p>
          <a:p>
            <a:r>
              <a:rPr lang="pl-PL" dirty="0"/>
              <a:t>Adaptacja Toma </a:t>
            </a:r>
            <a:r>
              <a:rPr lang="pl-PL" dirty="0" err="1"/>
              <a:t>Stopparda</a:t>
            </a:r>
            <a:r>
              <a:rPr lang="pl-PL" dirty="0"/>
              <a:t> w </a:t>
            </a:r>
            <a:r>
              <a:rPr lang="pl-PL" dirty="0" err="1"/>
              <a:t>reż</a:t>
            </a:r>
            <a:r>
              <a:rPr lang="pl-PL" dirty="0"/>
              <a:t> Joe Wrighta </a:t>
            </a:r>
            <a:r>
              <a:rPr lang="pl-PL" dirty="0">
                <a:hlinkClick r:id="rId2"/>
              </a:rPr>
              <a:t>https://www.youtube.com/watch?v=U9WL0MqLdSY</a:t>
            </a:r>
            <a:r>
              <a:rPr lang="pl-PL" dirty="0"/>
              <a:t> </a:t>
            </a:r>
          </a:p>
          <a:p>
            <a:endParaRPr lang="pl-PL" dirty="0"/>
          </a:p>
          <a:p>
            <a:pPr marL="0" indent="0">
              <a:buNone/>
            </a:pPr>
            <a:r>
              <a:rPr lang="pl-PL"/>
              <a:t>Komentarz: </a:t>
            </a:r>
            <a:endParaRPr lang="pl-PL" dirty="0"/>
          </a:p>
          <a:p>
            <a:r>
              <a:rPr lang="pl-PL" dirty="0">
                <a:hlinkClick r:id="rId3"/>
              </a:rPr>
              <a:t>https://www.youtube.com/watch?v=j5hn2QjRbpE</a:t>
            </a:r>
            <a:r>
              <a:rPr lang="pl-PL" dirty="0"/>
              <a:t> </a:t>
            </a:r>
          </a:p>
          <a:p>
            <a:pPr marL="0" indent="0">
              <a:buNone/>
            </a:pPr>
            <a:endParaRPr lang="pl-PL" dirty="0"/>
          </a:p>
        </p:txBody>
      </p:sp>
      <p:pic>
        <p:nvPicPr>
          <p:cNvPr id="9" name="Content Placeholder 8">
            <a:extLst>
              <a:ext uri="{FF2B5EF4-FFF2-40B4-BE49-F238E27FC236}">
                <a16:creationId xmlns:a16="http://schemas.microsoft.com/office/drawing/2014/main" id="{3A8F4D36-5D0F-DF49-BA16-86F7197B01BA}"/>
              </a:ext>
            </a:extLst>
          </p:cNvPr>
          <p:cNvPicPr>
            <a:picLocks noGrp="1" noChangeAspect="1"/>
          </p:cNvPicPr>
          <p:nvPr>
            <p:ph sz="quarter" idx="14"/>
          </p:nvPr>
        </p:nvPicPr>
        <p:blipFill>
          <a:blip r:embed="rId4"/>
          <a:stretch>
            <a:fillRect/>
          </a:stretch>
        </p:blipFill>
        <p:spPr>
          <a:xfrm>
            <a:off x="5106434" y="457200"/>
            <a:ext cx="3549193" cy="5532438"/>
          </a:xfrm>
        </p:spPr>
      </p:pic>
      <p:sp>
        <p:nvSpPr>
          <p:cNvPr id="2" name="Slide Number Placeholder 1">
            <a:extLst>
              <a:ext uri="{FF2B5EF4-FFF2-40B4-BE49-F238E27FC236}">
                <a16:creationId xmlns:a16="http://schemas.microsoft.com/office/drawing/2014/main" id="{D17ADB77-35B0-B649-A3B2-670FADDE0B97}"/>
              </a:ext>
            </a:extLst>
          </p:cNvPr>
          <p:cNvSpPr>
            <a:spLocks noGrp="1"/>
          </p:cNvSpPr>
          <p:nvPr>
            <p:ph type="sldNum" sz="quarter" idx="12"/>
          </p:nvPr>
        </p:nvSpPr>
        <p:spPr/>
        <p:txBody>
          <a:bodyPr/>
          <a:lstStyle/>
          <a:p>
            <a:fld id="{AC5B1FEA-406A-7749-A5C3-DDCB5F67A4CE}" type="slidenum">
              <a:rPr lang="en-US" smtClean="0"/>
              <a:pPr/>
              <a:t>15</a:t>
            </a:fld>
            <a:endParaRPr lang="en-US"/>
          </a:p>
        </p:txBody>
      </p:sp>
    </p:spTree>
    <p:extLst>
      <p:ext uri="{BB962C8B-B14F-4D97-AF65-F5344CB8AC3E}">
        <p14:creationId xmlns:p14="http://schemas.microsoft.com/office/powerpoint/2010/main" val="118201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Ważne</a:t>
            </a:r>
            <a:r>
              <a:rPr lang="en-US" sz="2800" dirty="0"/>
              <a:t> </a:t>
            </a:r>
            <a:r>
              <a:rPr lang="en-US" sz="2800" dirty="0" err="1"/>
              <a:t>punkty</a:t>
            </a:r>
            <a:r>
              <a:rPr lang="en-US" sz="2800" dirty="0"/>
              <a:t> </a:t>
            </a:r>
            <a:r>
              <a:rPr lang="en-US" sz="2800" dirty="0" err="1"/>
              <a:t>interpretacji</a:t>
            </a:r>
            <a:r>
              <a:rPr lang="en-US" sz="2800" dirty="0"/>
              <a:t> </a:t>
            </a:r>
          </a:p>
        </p:txBody>
      </p:sp>
      <p:sp>
        <p:nvSpPr>
          <p:cNvPr id="4" name="Footer Placeholder 3"/>
          <p:cNvSpPr>
            <a:spLocks noGrp="1"/>
          </p:cNvSpPr>
          <p:nvPr>
            <p:ph type="ftr" sz="quarter" idx="11"/>
          </p:nvPr>
        </p:nvSpPr>
        <p:spPr/>
        <p:txBody>
          <a:bodyPr/>
          <a:lstStyle/>
          <a:p>
            <a:r>
              <a:rPr lang="en-US"/>
              <a:t>Anna Karenina - adaptacje </a:t>
            </a:r>
          </a:p>
        </p:txBody>
      </p:sp>
      <p:sp>
        <p:nvSpPr>
          <p:cNvPr id="3" name="Content Placeholder 2"/>
          <p:cNvSpPr>
            <a:spLocks noGrp="1"/>
          </p:cNvSpPr>
          <p:nvPr>
            <p:ph sz="quarter" idx="13"/>
          </p:nvPr>
        </p:nvSpPr>
        <p:spPr/>
        <p:txBody>
          <a:bodyPr>
            <a:normAutofit/>
          </a:bodyPr>
          <a:lstStyle/>
          <a:p>
            <a:r>
              <a:rPr lang="en-GB" dirty="0" err="1"/>
              <a:t>Reprezentacja</a:t>
            </a:r>
            <a:r>
              <a:rPr lang="en-GB" dirty="0"/>
              <a:t> </a:t>
            </a:r>
            <a:r>
              <a:rPr lang="en-GB" dirty="0" err="1"/>
              <a:t>miasta</a:t>
            </a:r>
            <a:r>
              <a:rPr lang="en-GB" dirty="0"/>
              <a:t> </a:t>
            </a:r>
            <a:r>
              <a:rPr lang="en-GB" dirty="0" err="1"/>
              <a:t>kontra</a:t>
            </a:r>
            <a:r>
              <a:rPr lang="en-GB" dirty="0"/>
              <a:t> </a:t>
            </a:r>
            <a:r>
              <a:rPr lang="en-GB" dirty="0" err="1"/>
              <a:t>wieś</a:t>
            </a:r>
            <a:r>
              <a:rPr lang="en-GB" dirty="0"/>
              <a:t>? </a:t>
            </a:r>
          </a:p>
          <a:p>
            <a:r>
              <a:rPr lang="en-GB" dirty="0" err="1"/>
              <a:t>Pojęcie</a:t>
            </a:r>
            <a:r>
              <a:rPr lang="en-GB" dirty="0"/>
              <a:t> „</a:t>
            </a:r>
            <a:r>
              <a:rPr lang="en-GB" dirty="0" err="1"/>
              <a:t>dobrego</a:t>
            </a:r>
            <a:r>
              <a:rPr lang="en-GB" dirty="0"/>
              <a:t> </a:t>
            </a:r>
            <a:r>
              <a:rPr lang="en-GB" dirty="0" err="1"/>
              <a:t>życia</a:t>
            </a:r>
            <a:r>
              <a:rPr lang="en-GB" dirty="0"/>
              <a:t>”?</a:t>
            </a:r>
          </a:p>
          <a:p>
            <a:r>
              <a:rPr lang="en-GB" dirty="0" err="1"/>
              <a:t>Zasady</a:t>
            </a:r>
            <a:r>
              <a:rPr lang="en-GB" dirty="0"/>
              <a:t> </a:t>
            </a:r>
            <a:r>
              <a:rPr lang="en-GB" dirty="0" err="1"/>
              <a:t>życia</a:t>
            </a:r>
            <a:r>
              <a:rPr lang="en-GB" dirty="0"/>
              <a:t> </a:t>
            </a:r>
            <a:r>
              <a:rPr lang="en-GB" dirty="0" err="1"/>
              <a:t>społecznego</a:t>
            </a:r>
            <a:r>
              <a:rPr lang="en-GB" dirty="0"/>
              <a:t>?</a:t>
            </a:r>
          </a:p>
          <a:p>
            <a:r>
              <a:rPr lang="en-GB" dirty="0" err="1"/>
              <a:t>Relacje</a:t>
            </a:r>
            <a:r>
              <a:rPr lang="en-GB" dirty="0"/>
              <a:t> </a:t>
            </a:r>
            <a:r>
              <a:rPr lang="en-GB" dirty="0" err="1"/>
              <a:t>płci</a:t>
            </a:r>
            <a:r>
              <a:rPr lang="en-GB" dirty="0"/>
              <a:t>? </a:t>
            </a:r>
          </a:p>
          <a:p>
            <a:r>
              <a:rPr lang="en-GB" dirty="0" err="1"/>
              <a:t>Dzieci</a:t>
            </a:r>
            <a:r>
              <a:rPr lang="en-GB" dirty="0"/>
              <a:t>?</a:t>
            </a:r>
            <a:endParaRPr lang="en-US" sz="3200" dirty="0"/>
          </a:p>
        </p:txBody>
      </p:sp>
      <p:pic>
        <p:nvPicPr>
          <p:cNvPr id="7" name="Content Placeholder 6">
            <a:extLst>
              <a:ext uri="{FF2B5EF4-FFF2-40B4-BE49-F238E27FC236}">
                <a16:creationId xmlns:a16="http://schemas.microsoft.com/office/drawing/2014/main" id="{24C128FD-F05E-1A49-9F13-C2F3F485D9EB}"/>
              </a:ext>
            </a:extLst>
          </p:cNvPr>
          <p:cNvPicPr>
            <a:picLocks noGrp="1" noChangeAspect="1"/>
          </p:cNvPicPr>
          <p:nvPr>
            <p:ph sz="quarter" idx="14"/>
          </p:nvPr>
        </p:nvPicPr>
        <p:blipFill>
          <a:blip r:embed="rId2"/>
          <a:stretch>
            <a:fillRect/>
          </a:stretch>
        </p:blipFill>
        <p:spPr>
          <a:xfrm>
            <a:off x="5106434" y="2038350"/>
            <a:ext cx="2734781" cy="3951288"/>
          </a:xfrm>
        </p:spPr>
      </p:pic>
      <p:sp>
        <p:nvSpPr>
          <p:cNvPr id="5" name="Slide Number Placeholder 4">
            <a:extLst>
              <a:ext uri="{FF2B5EF4-FFF2-40B4-BE49-F238E27FC236}">
                <a16:creationId xmlns:a16="http://schemas.microsoft.com/office/drawing/2014/main" id="{629334C8-6D9D-5C4A-AD02-A075A2E988EB}"/>
              </a:ext>
            </a:extLst>
          </p:cNvPr>
          <p:cNvSpPr>
            <a:spLocks noGrp="1"/>
          </p:cNvSpPr>
          <p:nvPr>
            <p:ph type="sldNum" sz="quarter" idx="12"/>
          </p:nvPr>
        </p:nvSpPr>
        <p:spPr/>
        <p:txBody>
          <a:bodyPr/>
          <a:lstStyle/>
          <a:p>
            <a:fld id="{AC5B1FEA-406A-7749-A5C3-DDCB5F67A4CE}" type="slidenum">
              <a:rPr lang="en-US" smtClean="0"/>
              <a:pPr/>
              <a:t>16</a:t>
            </a:fld>
            <a:endParaRPr lang="en-US"/>
          </a:p>
        </p:txBody>
      </p:sp>
    </p:spTree>
    <p:extLst>
      <p:ext uri="{BB962C8B-B14F-4D97-AF65-F5344CB8AC3E}">
        <p14:creationId xmlns:p14="http://schemas.microsoft.com/office/powerpoint/2010/main" val="3394688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C2FD4-4BC8-2B44-8EA7-D23B4B008FA9}"/>
              </a:ext>
            </a:extLst>
          </p:cNvPr>
          <p:cNvSpPr>
            <a:spLocks noGrp="1"/>
          </p:cNvSpPr>
          <p:nvPr>
            <p:ph type="title"/>
          </p:nvPr>
        </p:nvSpPr>
        <p:spPr/>
        <p:txBody>
          <a:bodyPr/>
          <a:lstStyle/>
          <a:p>
            <a:r>
              <a:rPr lang="en-GB" b="1" dirty="0"/>
              <a:t>CUDZOZIEMKA  - POLSKA “ANNA KARENINA”</a:t>
            </a:r>
          </a:p>
        </p:txBody>
      </p:sp>
      <p:sp>
        <p:nvSpPr>
          <p:cNvPr id="3" name="Footer Placeholder 2">
            <a:extLst>
              <a:ext uri="{FF2B5EF4-FFF2-40B4-BE49-F238E27FC236}">
                <a16:creationId xmlns:a16="http://schemas.microsoft.com/office/drawing/2014/main" id="{828A6124-3927-9841-AB8E-DD79A8BF0782}"/>
              </a:ext>
            </a:extLst>
          </p:cNvPr>
          <p:cNvSpPr>
            <a:spLocks noGrp="1"/>
          </p:cNvSpPr>
          <p:nvPr>
            <p:ph type="ftr" sz="quarter" idx="11"/>
          </p:nvPr>
        </p:nvSpPr>
        <p:spPr/>
        <p:txBody>
          <a:bodyPr/>
          <a:lstStyle/>
          <a:p>
            <a:r>
              <a:rPr lang="en-US"/>
              <a:t>Anna Karenina - adaptacje </a:t>
            </a:r>
          </a:p>
        </p:txBody>
      </p:sp>
      <p:sp>
        <p:nvSpPr>
          <p:cNvPr id="4" name="Content Placeholder 3">
            <a:extLst>
              <a:ext uri="{FF2B5EF4-FFF2-40B4-BE49-F238E27FC236}">
                <a16:creationId xmlns:a16="http://schemas.microsoft.com/office/drawing/2014/main" id="{1B70D354-24DF-C648-A3CB-4B2B09BA83B2}"/>
              </a:ext>
            </a:extLst>
          </p:cNvPr>
          <p:cNvSpPr>
            <a:spLocks noGrp="1"/>
          </p:cNvSpPr>
          <p:nvPr>
            <p:ph sz="quarter" idx="13"/>
          </p:nvPr>
        </p:nvSpPr>
        <p:spPr/>
        <p:txBody>
          <a:bodyPr/>
          <a:lstStyle/>
          <a:p>
            <a:r>
              <a:rPr lang="en-GB" dirty="0"/>
              <a:t>SŁUCHOWISKO</a:t>
            </a:r>
          </a:p>
          <a:p>
            <a:endParaRPr lang="en-GB" dirty="0"/>
          </a:p>
          <a:p>
            <a:pPr marL="0" indent="0">
              <a:buNone/>
            </a:pPr>
            <a:r>
              <a:rPr lang="en-GB" dirty="0">
                <a:hlinkClick r:id="rId2"/>
              </a:rPr>
              <a:t>https://www.youtube.com/watch?v=E4D8YWsvVCM</a:t>
            </a:r>
            <a:r>
              <a:rPr lang="en-GB" dirty="0"/>
              <a:t> </a:t>
            </a:r>
          </a:p>
        </p:txBody>
      </p:sp>
      <p:sp>
        <p:nvSpPr>
          <p:cNvPr id="5" name="Content Placeholder 4">
            <a:extLst>
              <a:ext uri="{FF2B5EF4-FFF2-40B4-BE49-F238E27FC236}">
                <a16:creationId xmlns:a16="http://schemas.microsoft.com/office/drawing/2014/main" id="{BC03E75F-0F49-B843-BCD7-65C472C9B383}"/>
              </a:ext>
            </a:extLst>
          </p:cNvPr>
          <p:cNvSpPr>
            <a:spLocks noGrp="1"/>
          </p:cNvSpPr>
          <p:nvPr>
            <p:ph sz="quarter" idx="14"/>
          </p:nvPr>
        </p:nvSpPr>
        <p:spPr/>
        <p:txBody>
          <a:bodyPr/>
          <a:lstStyle/>
          <a:p>
            <a:r>
              <a:rPr lang="en-GB" dirty="0"/>
              <a:t>ADAPTACJA TEATRALNA (TEATR TELEWIZJI)</a:t>
            </a:r>
          </a:p>
          <a:p>
            <a:r>
              <a:rPr lang="en-GB" dirty="0">
                <a:hlinkClick r:id="rId3"/>
              </a:rPr>
              <a:t>https://www.youtube.com/watch?v=gYsJ9Unbats</a:t>
            </a:r>
            <a:endParaRPr lang="en-GB" dirty="0"/>
          </a:p>
          <a:p>
            <a:r>
              <a:rPr lang="en-GB" dirty="0"/>
              <a:t> </a:t>
            </a:r>
          </a:p>
        </p:txBody>
      </p:sp>
      <p:sp>
        <p:nvSpPr>
          <p:cNvPr id="6" name="Slide Number Placeholder 5">
            <a:extLst>
              <a:ext uri="{FF2B5EF4-FFF2-40B4-BE49-F238E27FC236}">
                <a16:creationId xmlns:a16="http://schemas.microsoft.com/office/drawing/2014/main" id="{E61CB381-0821-BA4F-873B-E64F7F37A969}"/>
              </a:ext>
            </a:extLst>
          </p:cNvPr>
          <p:cNvSpPr>
            <a:spLocks noGrp="1"/>
          </p:cNvSpPr>
          <p:nvPr>
            <p:ph type="sldNum" sz="quarter" idx="12"/>
          </p:nvPr>
        </p:nvSpPr>
        <p:spPr/>
        <p:txBody>
          <a:bodyPr/>
          <a:lstStyle/>
          <a:p>
            <a:fld id="{AC5B1FEA-406A-7749-A5C3-DDCB5F67A4CE}" type="slidenum">
              <a:rPr lang="en-US" smtClean="0"/>
              <a:pPr/>
              <a:t>17</a:t>
            </a:fld>
            <a:endParaRPr lang="en-US"/>
          </a:p>
        </p:txBody>
      </p:sp>
    </p:spTree>
    <p:extLst>
      <p:ext uri="{BB962C8B-B14F-4D97-AF65-F5344CB8AC3E}">
        <p14:creationId xmlns:p14="http://schemas.microsoft.com/office/powerpoint/2010/main" val="4156840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nna-karenina.jpg"/>
          <p:cNvPicPr>
            <a:picLocks noGrp="1" noChangeAspect="1"/>
          </p:cNvPicPr>
          <p:nvPr>
            <p:ph idx="1"/>
          </p:nvPr>
        </p:nvPicPr>
        <p:blipFill>
          <a:blip r:embed="rId2">
            <a:extLst>
              <a:ext uri="{28A0092B-C50C-407E-A947-70E740481C1C}">
                <a14:useLocalDpi xmlns:a14="http://schemas.microsoft.com/office/drawing/2010/main" val="0"/>
              </a:ext>
            </a:extLst>
          </a:blip>
          <a:srcRect t="3882" b="3882"/>
          <a:stretch>
            <a:fillRect/>
          </a:stretch>
        </p:blipFill>
        <p:spPr>
          <a:xfrm>
            <a:off x="260988" y="171743"/>
            <a:ext cx="5087843" cy="2692134"/>
          </a:xfrm>
        </p:spPr>
      </p:pic>
      <p:sp>
        <p:nvSpPr>
          <p:cNvPr id="7" name="Footer Placeholder 6"/>
          <p:cNvSpPr>
            <a:spLocks noGrp="1"/>
          </p:cNvSpPr>
          <p:nvPr>
            <p:ph type="ftr" sz="quarter" idx="11"/>
          </p:nvPr>
        </p:nvSpPr>
        <p:spPr/>
        <p:txBody>
          <a:bodyPr/>
          <a:lstStyle/>
          <a:p>
            <a:r>
              <a:rPr lang="en-US"/>
              <a:t>Anna Karenina - adaptacje </a:t>
            </a:r>
          </a:p>
        </p:txBody>
      </p:sp>
      <p:pic>
        <p:nvPicPr>
          <p:cNvPr id="6" name="Picture 5" descr="anna-karenina-joe wright.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988" y="2863877"/>
            <a:ext cx="5299488" cy="3606800"/>
          </a:xfrm>
          <a:prstGeom prst="rect">
            <a:avLst/>
          </a:prstGeom>
        </p:spPr>
      </p:pic>
      <p:pic>
        <p:nvPicPr>
          <p:cNvPr id="5" name="Picture 4" descr="book karenina.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71619" y="185814"/>
            <a:ext cx="3983364" cy="6284863"/>
          </a:xfrm>
          <a:prstGeom prst="rect">
            <a:avLst/>
          </a:prstGeom>
        </p:spPr>
      </p:pic>
      <p:sp>
        <p:nvSpPr>
          <p:cNvPr id="3" name="Slide Number Placeholder 2">
            <a:extLst>
              <a:ext uri="{FF2B5EF4-FFF2-40B4-BE49-F238E27FC236}">
                <a16:creationId xmlns:a16="http://schemas.microsoft.com/office/drawing/2014/main" id="{C82A7208-8FDA-484F-9322-E526DCF722E3}"/>
              </a:ext>
            </a:extLst>
          </p:cNvPr>
          <p:cNvSpPr>
            <a:spLocks noGrp="1"/>
          </p:cNvSpPr>
          <p:nvPr>
            <p:ph type="sldNum" sz="quarter" idx="12"/>
          </p:nvPr>
        </p:nvSpPr>
        <p:spPr/>
        <p:txBody>
          <a:bodyPr/>
          <a:lstStyle/>
          <a:p>
            <a:fld id="{AC5B1FEA-406A-7749-A5C3-DDCB5F67A4CE}" type="slidenum">
              <a:rPr lang="en-US" smtClean="0"/>
              <a:pPr/>
              <a:t>2</a:t>
            </a:fld>
            <a:endParaRPr lang="en-US"/>
          </a:p>
        </p:txBody>
      </p:sp>
    </p:spTree>
    <p:extLst>
      <p:ext uri="{BB962C8B-B14F-4D97-AF65-F5344CB8AC3E}">
        <p14:creationId xmlns:p14="http://schemas.microsoft.com/office/powerpoint/2010/main" val="423782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a:t>Anna Karenina - adaptacje </a:t>
            </a:r>
            <a:endParaRPr lang="en-US" dirty="0"/>
          </a:p>
        </p:txBody>
      </p:sp>
      <p:pic>
        <p:nvPicPr>
          <p:cNvPr id="4" name="Content Placeholder 3" descr="Karenina 1948.jpg"/>
          <p:cNvPicPr>
            <a:picLocks noGrp="1" noChangeAspect="1"/>
          </p:cNvPicPr>
          <p:nvPr>
            <p:ph idx="4294967295"/>
          </p:nvPr>
        </p:nvPicPr>
        <p:blipFill>
          <a:blip r:embed="rId2">
            <a:extLst>
              <a:ext uri="{28A0092B-C50C-407E-A947-70E740481C1C}">
                <a14:useLocalDpi xmlns:a14="http://schemas.microsoft.com/office/drawing/2010/main" val="0"/>
              </a:ext>
            </a:extLst>
          </a:blip>
          <a:srcRect l="-78946" r="-78946"/>
          <a:stretch>
            <a:fillRect/>
          </a:stretch>
        </p:blipFill>
        <p:spPr>
          <a:xfrm>
            <a:off x="-1587109" y="77453"/>
            <a:ext cx="6607175" cy="3951288"/>
          </a:xfrm>
        </p:spPr>
      </p:pic>
      <p:pic>
        <p:nvPicPr>
          <p:cNvPr id="6" name="Picture 5" descr="Tolstoj.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6352" y="2063034"/>
            <a:ext cx="5968866" cy="3720033"/>
          </a:xfrm>
          <a:prstGeom prst="rect">
            <a:avLst/>
          </a:prstGeom>
        </p:spPr>
      </p:pic>
      <p:sp>
        <p:nvSpPr>
          <p:cNvPr id="2" name="TextBox 1">
            <a:extLst>
              <a:ext uri="{FF2B5EF4-FFF2-40B4-BE49-F238E27FC236}">
                <a16:creationId xmlns:a16="http://schemas.microsoft.com/office/drawing/2014/main" id="{20821CB1-C0ED-6F4E-A1E4-0E69762E916D}"/>
              </a:ext>
            </a:extLst>
          </p:cNvPr>
          <p:cNvSpPr txBox="1"/>
          <p:nvPr/>
        </p:nvSpPr>
        <p:spPr>
          <a:xfrm>
            <a:off x="3124200" y="308708"/>
            <a:ext cx="5693664" cy="1754326"/>
          </a:xfrm>
          <a:prstGeom prst="rect">
            <a:avLst/>
          </a:prstGeom>
          <a:noFill/>
        </p:spPr>
        <p:txBody>
          <a:bodyPr wrap="square" rtlCol="0">
            <a:spAutoFit/>
          </a:bodyPr>
          <a:lstStyle/>
          <a:p>
            <a:pPr algn="ctr"/>
            <a:r>
              <a:rPr lang="en-GB" b="1" dirty="0" err="1"/>
              <a:t>Tekst</a:t>
            </a:r>
            <a:r>
              <a:rPr lang="en-GB" b="1" dirty="0"/>
              <a:t> </a:t>
            </a:r>
            <a:r>
              <a:rPr lang="en-GB" b="1" dirty="0" err="1"/>
              <a:t>literacki</a:t>
            </a:r>
            <a:endParaRPr lang="en-GB" b="1" dirty="0"/>
          </a:p>
          <a:p>
            <a:r>
              <a:rPr lang="pl-PL" dirty="0"/>
              <a:t>Anna Karenina</a:t>
            </a:r>
          </a:p>
          <a:p>
            <a:r>
              <a:rPr lang="pl-PL" dirty="0"/>
              <a:t>Lew Tołstoj </a:t>
            </a:r>
          </a:p>
          <a:p>
            <a:r>
              <a:rPr lang="pl-PL" dirty="0"/>
              <a:t>Powieść powstała w latach 1873–1877, została wydana w latach 1875–1877, a polskie wydanie ukazało się w latach 1898–1900, w przekładzie J. Wołowskiego.</a:t>
            </a:r>
          </a:p>
        </p:txBody>
      </p:sp>
      <p:sp>
        <p:nvSpPr>
          <p:cNvPr id="3" name="TextBox 2">
            <a:extLst>
              <a:ext uri="{FF2B5EF4-FFF2-40B4-BE49-F238E27FC236}">
                <a16:creationId xmlns:a16="http://schemas.microsoft.com/office/drawing/2014/main" id="{01D0BF45-037E-1448-ADC0-538C358BB39C}"/>
              </a:ext>
            </a:extLst>
          </p:cNvPr>
          <p:cNvSpPr txBox="1"/>
          <p:nvPr/>
        </p:nvSpPr>
        <p:spPr>
          <a:xfrm>
            <a:off x="308758" y="4643252"/>
            <a:ext cx="2815442" cy="1384995"/>
          </a:xfrm>
          <a:prstGeom prst="rect">
            <a:avLst/>
          </a:prstGeom>
          <a:noFill/>
        </p:spPr>
        <p:txBody>
          <a:bodyPr wrap="square" rtlCol="0">
            <a:spAutoFit/>
          </a:bodyPr>
          <a:lstStyle/>
          <a:p>
            <a:r>
              <a:rPr lang="pl-PL" sz="2800" i="1" dirty="0"/>
              <a:t>Mnie pomsta, ja oddam – mówi Pan</a:t>
            </a:r>
            <a:endParaRPr lang="en-GB" sz="2800" i="1" dirty="0"/>
          </a:p>
        </p:txBody>
      </p:sp>
      <p:sp>
        <p:nvSpPr>
          <p:cNvPr id="5" name="Slide Number Placeholder 4">
            <a:extLst>
              <a:ext uri="{FF2B5EF4-FFF2-40B4-BE49-F238E27FC236}">
                <a16:creationId xmlns:a16="http://schemas.microsoft.com/office/drawing/2014/main" id="{64009CB6-4690-1C43-9E7C-B78A689A6DF6}"/>
              </a:ext>
            </a:extLst>
          </p:cNvPr>
          <p:cNvSpPr>
            <a:spLocks noGrp="1"/>
          </p:cNvSpPr>
          <p:nvPr>
            <p:ph type="sldNum" sz="quarter" idx="12"/>
          </p:nvPr>
        </p:nvSpPr>
        <p:spPr/>
        <p:txBody>
          <a:bodyPr/>
          <a:lstStyle/>
          <a:p>
            <a:fld id="{AC5B1FEA-406A-7749-A5C3-DDCB5F67A4CE}" type="slidenum">
              <a:rPr lang="en-US" smtClean="0"/>
              <a:pPr/>
              <a:t>3</a:t>
            </a:fld>
            <a:endParaRPr lang="en-US"/>
          </a:p>
        </p:txBody>
      </p:sp>
    </p:spTree>
    <p:extLst>
      <p:ext uri="{BB962C8B-B14F-4D97-AF65-F5344CB8AC3E}">
        <p14:creationId xmlns:p14="http://schemas.microsoft.com/office/powerpoint/2010/main" val="1066450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40BEA294-2A69-4F2F-B2B3-C3B4A91260A7}"/>
              </a:ext>
            </a:extLst>
          </p:cNvPr>
          <p:cNvPicPr>
            <a:picLocks noChangeAspect="1"/>
          </p:cNvPicPr>
          <p:nvPr/>
        </p:nvPicPr>
        <p:blipFill rotWithShape="1">
          <a:blip r:embed="rId2">
            <a:duotone>
              <a:schemeClr val="bg2">
                <a:shade val="45000"/>
                <a:satMod val="135000"/>
              </a:schemeClr>
              <a:prstClr val="white"/>
            </a:duotone>
          </a:blip>
          <a:srcRect r="10999" b="-1"/>
          <a:stretch/>
        </p:blipFill>
        <p:spPr>
          <a:xfrm>
            <a:off x="20" y="10"/>
            <a:ext cx="9143980" cy="6857990"/>
          </a:xfrm>
          <a:prstGeom prst="rect">
            <a:avLst/>
          </a:prstGeom>
        </p:spPr>
      </p:pic>
      <p:sp>
        <p:nvSpPr>
          <p:cNvPr id="2" name="Title 1">
            <a:extLst>
              <a:ext uri="{FF2B5EF4-FFF2-40B4-BE49-F238E27FC236}">
                <a16:creationId xmlns:a16="http://schemas.microsoft.com/office/drawing/2014/main" id="{086C1CFA-7321-1148-997C-5A56C17117E5}"/>
              </a:ext>
            </a:extLst>
          </p:cNvPr>
          <p:cNvSpPr>
            <a:spLocks noGrp="1"/>
          </p:cNvSpPr>
          <p:nvPr>
            <p:ph type="title"/>
          </p:nvPr>
        </p:nvSpPr>
        <p:spPr>
          <a:xfrm>
            <a:off x="628650" y="365125"/>
            <a:ext cx="7886700" cy="1073531"/>
          </a:xfrm>
        </p:spPr>
        <p:txBody>
          <a:bodyPr>
            <a:normAutofit/>
          </a:bodyPr>
          <a:lstStyle/>
          <a:p>
            <a:r>
              <a:rPr lang="en-US" b="1" dirty="0" err="1"/>
              <a:t>Adaptacje</a:t>
            </a:r>
            <a:r>
              <a:rPr lang="en-US" b="1" dirty="0"/>
              <a:t>: </a:t>
            </a:r>
          </a:p>
        </p:txBody>
      </p:sp>
      <p:sp>
        <p:nvSpPr>
          <p:cNvPr id="4" name="Footer Placeholder 3">
            <a:extLst>
              <a:ext uri="{FF2B5EF4-FFF2-40B4-BE49-F238E27FC236}">
                <a16:creationId xmlns:a16="http://schemas.microsoft.com/office/drawing/2014/main" id="{64B89A51-3102-924A-856C-5252BA02C981}"/>
              </a:ext>
            </a:extLst>
          </p:cNvPr>
          <p:cNvSpPr>
            <a:spLocks noGrp="1"/>
          </p:cNvSpPr>
          <p:nvPr>
            <p:ph type="ftr" sz="quarter" idx="11"/>
          </p:nvPr>
        </p:nvSpPr>
        <p:spPr>
          <a:xfrm>
            <a:off x="3028950" y="6356350"/>
            <a:ext cx="3086100" cy="365125"/>
          </a:xfrm>
        </p:spPr>
        <p:txBody>
          <a:bodyPr>
            <a:normAutofit/>
          </a:bodyPr>
          <a:lstStyle/>
          <a:p>
            <a:pPr>
              <a:spcAft>
                <a:spcPts val="600"/>
              </a:spcAft>
            </a:pPr>
            <a:r>
              <a:rPr lang="en-US"/>
              <a:t>Anna Karenina - adaptacje </a:t>
            </a:r>
          </a:p>
        </p:txBody>
      </p:sp>
      <p:graphicFrame>
        <p:nvGraphicFramePr>
          <p:cNvPr id="15" name="Content Placeholder 2">
            <a:extLst>
              <a:ext uri="{FF2B5EF4-FFF2-40B4-BE49-F238E27FC236}">
                <a16:creationId xmlns:a16="http://schemas.microsoft.com/office/drawing/2014/main" id="{D5613019-E752-4DAF-AFD8-E66392C521DB}"/>
              </a:ext>
            </a:extLst>
          </p:cNvPr>
          <p:cNvGraphicFramePr>
            <a:graphicFrameLocks noGrp="1"/>
          </p:cNvGraphicFramePr>
          <p:nvPr>
            <p:ph idx="1"/>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CEB7B0FD-CED9-CA4A-B96C-E362B97C2AE2}"/>
              </a:ext>
            </a:extLst>
          </p:cNvPr>
          <p:cNvSpPr>
            <a:spLocks noGrp="1"/>
          </p:cNvSpPr>
          <p:nvPr>
            <p:ph type="sldNum" sz="quarter" idx="12"/>
          </p:nvPr>
        </p:nvSpPr>
        <p:spPr/>
        <p:txBody>
          <a:bodyPr/>
          <a:lstStyle/>
          <a:p>
            <a:fld id="{AC5B1FEA-406A-7749-A5C3-DDCB5F67A4CE}" type="slidenum">
              <a:rPr lang="en-US" smtClean="0"/>
              <a:pPr/>
              <a:t>4</a:t>
            </a:fld>
            <a:endParaRPr lang="en-US"/>
          </a:p>
        </p:txBody>
      </p:sp>
    </p:spTree>
    <p:extLst>
      <p:ext uri="{BB962C8B-B14F-4D97-AF65-F5344CB8AC3E}">
        <p14:creationId xmlns:p14="http://schemas.microsoft.com/office/powerpoint/2010/main" val="244442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4072" y="629268"/>
            <a:ext cx="4939868" cy="1286160"/>
          </a:xfrm>
        </p:spPr>
        <p:txBody>
          <a:bodyPr vert="horz" lIns="91440" tIns="45720" rIns="91440" bIns="45720" rtlCol="0" anchor="b">
            <a:normAutofit/>
          </a:bodyPr>
          <a:lstStyle/>
          <a:p>
            <a:pPr defTabSz="914400"/>
            <a:r>
              <a:rPr lang="en-US" sz="4400" dirty="0" err="1"/>
              <a:t>Fabuła</a:t>
            </a:r>
            <a:r>
              <a:rPr lang="en-US" sz="4400" dirty="0"/>
              <a:t>….</a:t>
            </a:r>
          </a:p>
        </p:txBody>
      </p:sp>
      <p:sp>
        <p:nvSpPr>
          <p:cNvPr id="3" name="Content Placeholder 2"/>
          <p:cNvSpPr>
            <a:spLocks noGrp="1"/>
          </p:cNvSpPr>
          <p:nvPr>
            <p:ph sz="quarter" idx="13"/>
          </p:nvPr>
        </p:nvSpPr>
        <p:spPr>
          <a:xfrm>
            <a:off x="3724073" y="2438400"/>
            <a:ext cx="4939867" cy="3785419"/>
          </a:xfrm>
        </p:spPr>
        <p:txBody>
          <a:bodyPr vert="horz" lIns="91440" tIns="45720" rIns="91440" bIns="45720" rtlCol="0">
            <a:normAutofit/>
          </a:bodyPr>
          <a:lstStyle/>
          <a:p>
            <a:pPr marL="0" indent="-228600" defTabSz="914400"/>
            <a:r>
              <a:rPr lang="pl-PL" sz="1800" dirty="0"/>
              <a:t>Główny wątek … koncentruje się na romansie Anny, żony Aleksieja Karenina, z hrabią Wrońskim, młodym kawalerem. </a:t>
            </a:r>
          </a:p>
          <a:p>
            <a:pPr marL="0" indent="-228600" defTabSz="914400"/>
            <a:r>
              <a:rPr lang="pl-PL" sz="1800" dirty="0"/>
              <a:t>Fabuła: Anna przyjeżdża z Petersburga do Moskwy, aby zobaczyć się ze swoim bratem księciem </a:t>
            </a:r>
            <a:r>
              <a:rPr lang="pl-PL" sz="1800" dirty="0" err="1"/>
              <a:t>Stepanem</a:t>
            </a:r>
            <a:r>
              <a:rPr lang="pl-PL" sz="1800" dirty="0"/>
              <a:t> </a:t>
            </a:r>
            <a:r>
              <a:rPr lang="pl-PL" sz="1800" dirty="0" err="1"/>
              <a:t>Oblonskim</a:t>
            </a:r>
            <a:r>
              <a:rPr lang="pl-PL" sz="1800" dirty="0"/>
              <a:t> (</a:t>
            </a:r>
            <a:r>
              <a:rPr lang="pl-PL" sz="1800" dirty="0" err="1"/>
              <a:t>Stivą</a:t>
            </a:r>
            <a:r>
              <a:rPr lang="pl-PL" sz="1800" dirty="0"/>
              <a:t>), aby pogodzić go z żoną. </a:t>
            </a:r>
          </a:p>
          <a:p>
            <a:pPr marL="0" indent="-228600" defTabSz="914400"/>
            <a:r>
              <a:rPr lang="pl-PL" sz="1800" dirty="0"/>
              <a:t>W pociągu z Petersburga do Moskwy w pociągu poznaje matkę księcia </a:t>
            </a:r>
            <a:r>
              <a:rPr lang="pl-PL" sz="1800" dirty="0" err="1"/>
              <a:t>Wrońkiego</a:t>
            </a:r>
            <a:r>
              <a:rPr lang="pl-PL" sz="1800" dirty="0"/>
              <a:t>, którego poznaje na stacji w Moskwie i z którym rozpoczyna romans wkrótce po podróży do Moskwy.</a:t>
            </a:r>
            <a:endParaRPr lang="en-US" sz="1700" dirty="0"/>
          </a:p>
          <a:p>
            <a:pPr indent="-228600" defTabSz="914400"/>
            <a:endParaRPr lang="en-US" sz="1700" dirty="0"/>
          </a:p>
        </p:txBody>
      </p:sp>
      <p:pic>
        <p:nvPicPr>
          <p:cNvPr id="7" name="Content Placeholder 6">
            <a:extLst>
              <a:ext uri="{FF2B5EF4-FFF2-40B4-BE49-F238E27FC236}">
                <a16:creationId xmlns:a16="http://schemas.microsoft.com/office/drawing/2014/main" id="{EEB05FFB-7861-0D45-8029-AD48431921C8}"/>
              </a:ext>
            </a:extLst>
          </p:cNvPr>
          <p:cNvPicPr>
            <a:picLocks noGrp="1" noChangeAspect="1"/>
          </p:cNvPicPr>
          <p:nvPr>
            <p:ph sz="quarter" idx="14"/>
          </p:nvPr>
        </p:nvPicPr>
        <p:blipFill rotWithShape="1">
          <a:blip r:embed="rId2"/>
          <a:srcRect l="8725" r="20302"/>
          <a:stretch/>
        </p:blipFill>
        <p:spPr>
          <a:xfrm>
            <a:off x="20" y="10"/>
            <a:ext cx="3476673" cy="6857990"/>
          </a:xfrm>
          <a:prstGeom prst="rect">
            <a:avLst/>
          </a:prstGeom>
          <a:effectLst/>
        </p:spPr>
      </p:pic>
      <p:sp>
        <p:nvSpPr>
          <p:cNvPr id="4" name="Footer Placeholder 3"/>
          <p:cNvSpPr>
            <a:spLocks noGrp="1"/>
          </p:cNvSpPr>
          <p:nvPr>
            <p:ph type="ftr" sz="quarter" idx="11"/>
          </p:nvPr>
        </p:nvSpPr>
        <p:spPr>
          <a:xfrm>
            <a:off x="3724072" y="6356350"/>
            <a:ext cx="3104351" cy="365125"/>
          </a:xfrm>
        </p:spPr>
        <p:txBody>
          <a:bodyPr vert="horz" lIns="91440" tIns="45720" rIns="91440" bIns="45720" rtlCol="0" anchor="ctr">
            <a:normAutofit/>
          </a:bodyPr>
          <a:lstStyle/>
          <a:p>
            <a:pPr algn="l">
              <a:spcAft>
                <a:spcPts val="600"/>
              </a:spcAft>
              <a:defRPr/>
            </a:pPr>
            <a:r>
              <a:rPr lang="en-US" sz="1200" kern="1200">
                <a:solidFill>
                  <a:prstClr val="black">
                    <a:tint val="75000"/>
                  </a:prstClr>
                </a:solidFill>
                <a:latin typeface="Calibri" panose="020F0502020204030204"/>
                <a:ea typeface="+mn-ea"/>
                <a:cs typeface="+mn-cs"/>
              </a:rPr>
              <a:t>Anna Karenina - adaptacje </a:t>
            </a:r>
          </a:p>
        </p:txBody>
      </p:sp>
      <p:sp>
        <p:nvSpPr>
          <p:cNvPr id="5" name="Slide Number Placeholder 4">
            <a:extLst>
              <a:ext uri="{FF2B5EF4-FFF2-40B4-BE49-F238E27FC236}">
                <a16:creationId xmlns:a16="http://schemas.microsoft.com/office/drawing/2014/main" id="{0E4CE815-A331-8440-BB93-4A2B9DD41565}"/>
              </a:ext>
            </a:extLst>
          </p:cNvPr>
          <p:cNvSpPr>
            <a:spLocks noGrp="1"/>
          </p:cNvSpPr>
          <p:nvPr>
            <p:ph type="sldNum" sz="quarter" idx="12"/>
          </p:nvPr>
        </p:nvSpPr>
        <p:spPr>
          <a:xfrm>
            <a:off x="7625281" y="6356350"/>
            <a:ext cx="890069" cy="365125"/>
          </a:xfrm>
        </p:spPr>
        <p:txBody>
          <a:bodyPr vert="horz" lIns="91440" tIns="45720" rIns="91440" bIns="45720" rtlCol="0" anchor="ctr">
            <a:normAutofit/>
          </a:bodyPr>
          <a:lstStyle/>
          <a:p>
            <a:pPr>
              <a:spcAft>
                <a:spcPts val="600"/>
              </a:spcAft>
              <a:defRPr/>
            </a:pPr>
            <a:fld id="{AC5B1FEA-406A-7749-A5C3-DDCB5F67A4CE}" type="slidenum">
              <a:rPr lang="en-US" sz="1200" smtClean="0">
                <a:solidFill>
                  <a:prstClr val="black">
                    <a:tint val="75000"/>
                  </a:prstClr>
                </a:solidFill>
                <a:latin typeface="Calibri" panose="020F0502020204030204"/>
              </a:rPr>
              <a:pPr>
                <a:spcAft>
                  <a:spcPts val="600"/>
                </a:spcAft>
                <a:defRPr/>
              </a:pPr>
              <a:t>5</a:t>
            </a:fld>
            <a:endParaRPr lang="en-US" sz="1200">
              <a:solidFill>
                <a:prstClr val="black">
                  <a:tint val="75000"/>
                </a:prstClr>
              </a:solidFill>
              <a:latin typeface="Calibri" panose="020F0502020204030204"/>
            </a:endParaRPr>
          </a:p>
        </p:txBody>
      </p:sp>
    </p:spTree>
    <p:extLst>
      <p:ext uri="{BB962C8B-B14F-4D97-AF65-F5344CB8AC3E}">
        <p14:creationId xmlns:p14="http://schemas.microsoft.com/office/powerpoint/2010/main" val="1771742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F207C-AC8D-B847-9046-C3A92ED9E29B}"/>
              </a:ext>
            </a:extLst>
          </p:cNvPr>
          <p:cNvSpPr>
            <a:spLocks noGrp="1"/>
          </p:cNvSpPr>
          <p:nvPr>
            <p:ph type="title"/>
          </p:nvPr>
        </p:nvSpPr>
        <p:spPr/>
        <p:txBody>
          <a:bodyPr/>
          <a:lstStyle/>
          <a:p>
            <a:r>
              <a:rPr lang="en-GB" dirty="0" err="1"/>
              <a:t>Streszczenie</a:t>
            </a:r>
            <a:r>
              <a:rPr lang="en-GB" dirty="0"/>
              <a:t> (</a:t>
            </a:r>
            <a:r>
              <a:rPr lang="en-GB" dirty="0" err="1"/>
              <a:t>angielskie</a:t>
            </a:r>
            <a:r>
              <a:rPr lang="en-GB" dirty="0"/>
              <a:t> summary)</a:t>
            </a:r>
          </a:p>
        </p:txBody>
      </p:sp>
      <p:sp>
        <p:nvSpPr>
          <p:cNvPr id="3" name="Content Placeholder 2">
            <a:extLst>
              <a:ext uri="{FF2B5EF4-FFF2-40B4-BE49-F238E27FC236}">
                <a16:creationId xmlns:a16="http://schemas.microsoft.com/office/drawing/2014/main" id="{18E7F52B-F77F-6E4D-9552-ECF0D741636C}"/>
              </a:ext>
            </a:extLst>
          </p:cNvPr>
          <p:cNvSpPr>
            <a:spLocks noGrp="1"/>
          </p:cNvSpPr>
          <p:nvPr>
            <p:ph idx="1"/>
          </p:nvPr>
        </p:nvSpPr>
        <p:spPr/>
        <p:txBody>
          <a:bodyPr/>
          <a:lstStyle/>
          <a:p>
            <a:r>
              <a:rPr lang="en-GB" dirty="0">
                <a:hlinkClick r:id="rId2"/>
              </a:rPr>
              <a:t>https://www.youtube.com/watch?v=P1GU9IfqBlI</a:t>
            </a:r>
            <a:endParaRPr lang="en-GB" dirty="0"/>
          </a:p>
          <a:p>
            <a:r>
              <a:rPr lang="en-GB" dirty="0">
                <a:hlinkClick r:id="rId3"/>
              </a:rPr>
              <a:t>https://www.youtube.com/watch?v=ZZoMsllrX4c</a:t>
            </a:r>
            <a:r>
              <a:rPr lang="en-GB" dirty="0"/>
              <a:t> </a:t>
            </a:r>
          </a:p>
          <a:p>
            <a:endParaRPr lang="en-GB" dirty="0"/>
          </a:p>
        </p:txBody>
      </p:sp>
      <p:sp>
        <p:nvSpPr>
          <p:cNvPr id="4" name="Footer Placeholder 3">
            <a:extLst>
              <a:ext uri="{FF2B5EF4-FFF2-40B4-BE49-F238E27FC236}">
                <a16:creationId xmlns:a16="http://schemas.microsoft.com/office/drawing/2014/main" id="{42036C44-647C-EF46-A615-0A5352290A35}"/>
              </a:ext>
            </a:extLst>
          </p:cNvPr>
          <p:cNvSpPr>
            <a:spLocks noGrp="1"/>
          </p:cNvSpPr>
          <p:nvPr>
            <p:ph type="ftr" sz="quarter" idx="11"/>
          </p:nvPr>
        </p:nvSpPr>
        <p:spPr/>
        <p:txBody>
          <a:bodyPr/>
          <a:lstStyle/>
          <a:p>
            <a:r>
              <a:rPr lang="en-US"/>
              <a:t>Anna Karenina - adaptacje </a:t>
            </a:r>
          </a:p>
        </p:txBody>
      </p:sp>
      <p:sp>
        <p:nvSpPr>
          <p:cNvPr id="5" name="Slide Number Placeholder 4">
            <a:extLst>
              <a:ext uri="{FF2B5EF4-FFF2-40B4-BE49-F238E27FC236}">
                <a16:creationId xmlns:a16="http://schemas.microsoft.com/office/drawing/2014/main" id="{A83A9593-109A-A746-8359-D245B30469DC}"/>
              </a:ext>
            </a:extLst>
          </p:cNvPr>
          <p:cNvSpPr>
            <a:spLocks noGrp="1"/>
          </p:cNvSpPr>
          <p:nvPr>
            <p:ph type="sldNum" sz="quarter" idx="12"/>
          </p:nvPr>
        </p:nvSpPr>
        <p:spPr/>
        <p:txBody>
          <a:bodyPr/>
          <a:lstStyle/>
          <a:p>
            <a:fld id="{AC5B1FEA-406A-7749-A5C3-DDCB5F67A4CE}" type="slidenum">
              <a:rPr lang="en-US" smtClean="0"/>
              <a:pPr/>
              <a:t>6</a:t>
            </a:fld>
            <a:endParaRPr lang="en-US"/>
          </a:p>
        </p:txBody>
      </p:sp>
      <p:sp>
        <p:nvSpPr>
          <p:cNvPr id="6" name="TextBox 5">
            <a:extLst>
              <a:ext uri="{FF2B5EF4-FFF2-40B4-BE49-F238E27FC236}">
                <a16:creationId xmlns:a16="http://schemas.microsoft.com/office/drawing/2014/main" id="{0231621B-7036-5A4B-B55E-2C77D3FA9709}"/>
              </a:ext>
            </a:extLst>
          </p:cNvPr>
          <p:cNvSpPr txBox="1"/>
          <p:nvPr/>
        </p:nvSpPr>
        <p:spPr>
          <a:xfrm rot="1372911">
            <a:off x="3596640" y="4621778"/>
            <a:ext cx="5266944" cy="646331"/>
          </a:xfrm>
          <a:prstGeom prst="rect">
            <a:avLst/>
          </a:prstGeom>
          <a:noFill/>
        </p:spPr>
        <p:txBody>
          <a:bodyPr wrap="square" rtlCol="0">
            <a:spAutoFit/>
          </a:bodyPr>
          <a:lstStyle/>
          <a:p>
            <a:r>
              <a:rPr lang="en-GB" sz="3600" dirty="0"/>
              <a:t>O </a:t>
            </a:r>
            <a:r>
              <a:rPr lang="en-GB" sz="3600" dirty="0" err="1"/>
              <a:t>czym</a:t>
            </a:r>
            <a:r>
              <a:rPr lang="en-GB" sz="3600" dirty="0"/>
              <a:t> jest </a:t>
            </a:r>
            <a:r>
              <a:rPr lang="en-GB" sz="3600" dirty="0" err="1"/>
              <a:t>powieść</a:t>
            </a:r>
            <a:r>
              <a:rPr lang="en-GB" sz="3600" dirty="0"/>
              <a:t>? </a:t>
            </a:r>
          </a:p>
        </p:txBody>
      </p:sp>
    </p:spTree>
    <p:extLst>
      <p:ext uri="{BB962C8B-B14F-4D97-AF65-F5344CB8AC3E}">
        <p14:creationId xmlns:p14="http://schemas.microsoft.com/office/powerpoint/2010/main" val="334817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4D5315B-D118-7E4B-AFF4-BF749459C1F4}"/>
              </a:ext>
            </a:extLst>
          </p:cNvPr>
          <p:cNvSpPr>
            <a:spLocks noGrp="1"/>
          </p:cNvSpPr>
          <p:nvPr>
            <p:ph type="ftr" sz="quarter" idx="11"/>
          </p:nvPr>
        </p:nvSpPr>
        <p:spPr/>
        <p:txBody>
          <a:bodyPr/>
          <a:lstStyle/>
          <a:p>
            <a:r>
              <a:rPr lang="en-US"/>
              <a:t>Anna Karenina - adaptacje </a:t>
            </a:r>
          </a:p>
        </p:txBody>
      </p:sp>
      <p:pic>
        <p:nvPicPr>
          <p:cNvPr id="9" name="Content Placeholder 8">
            <a:extLst>
              <a:ext uri="{FF2B5EF4-FFF2-40B4-BE49-F238E27FC236}">
                <a16:creationId xmlns:a16="http://schemas.microsoft.com/office/drawing/2014/main" id="{E133B953-FD3B-0448-85DF-EC090B92CACB}"/>
              </a:ext>
            </a:extLst>
          </p:cNvPr>
          <p:cNvPicPr>
            <a:picLocks noGrp="1" noChangeAspect="1"/>
          </p:cNvPicPr>
          <p:nvPr>
            <p:ph sz="quarter" idx="13"/>
          </p:nvPr>
        </p:nvPicPr>
        <p:blipFill>
          <a:blip r:embed="rId2"/>
          <a:stretch>
            <a:fillRect/>
          </a:stretch>
        </p:blipFill>
        <p:spPr>
          <a:xfrm>
            <a:off x="551280" y="2578113"/>
            <a:ext cx="3852445" cy="2610631"/>
          </a:xfrm>
        </p:spPr>
      </p:pic>
      <p:pic>
        <p:nvPicPr>
          <p:cNvPr id="11" name="Content Placeholder 10">
            <a:extLst>
              <a:ext uri="{FF2B5EF4-FFF2-40B4-BE49-F238E27FC236}">
                <a16:creationId xmlns:a16="http://schemas.microsoft.com/office/drawing/2014/main" id="{75CA6E53-3B03-6A47-8221-DD0D18C3084B}"/>
              </a:ext>
            </a:extLst>
          </p:cNvPr>
          <p:cNvPicPr>
            <a:picLocks noGrp="1" noChangeAspect="1"/>
          </p:cNvPicPr>
          <p:nvPr>
            <p:ph sz="quarter" idx="14"/>
          </p:nvPr>
        </p:nvPicPr>
        <p:blipFill>
          <a:blip r:embed="rId3"/>
          <a:stretch>
            <a:fillRect/>
          </a:stretch>
        </p:blipFill>
        <p:spPr>
          <a:xfrm>
            <a:off x="4523693" y="675409"/>
            <a:ext cx="4069027" cy="5293447"/>
          </a:xfrm>
        </p:spPr>
      </p:pic>
      <p:sp>
        <p:nvSpPr>
          <p:cNvPr id="2" name="Slide Number Placeholder 1">
            <a:extLst>
              <a:ext uri="{FF2B5EF4-FFF2-40B4-BE49-F238E27FC236}">
                <a16:creationId xmlns:a16="http://schemas.microsoft.com/office/drawing/2014/main" id="{A582A774-AF56-C242-81B5-EE6AC46AEEFE}"/>
              </a:ext>
            </a:extLst>
          </p:cNvPr>
          <p:cNvSpPr>
            <a:spLocks noGrp="1"/>
          </p:cNvSpPr>
          <p:nvPr>
            <p:ph type="sldNum" sz="quarter" idx="12"/>
          </p:nvPr>
        </p:nvSpPr>
        <p:spPr/>
        <p:txBody>
          <a:bodyPr/>
          <a:lstStyle/>
          <a:p>
            <a:fld id="{AC5B1FEA-406A-7749-A5C3-DDCB5F67A4CE}" type="slidenum">
              <a:rPr lang="en-US" smtClean="0"/>
              <a:pPr/>
              <a:t>7</a:t>
            </a:fld>
            <a:endParaRPr lang="en-US"/>
          </a:p>
        </p:txBody>
      </p:sp>
    </p:spTree>
    <p:extLst>
      <p:ext uri="{BB962C8B-B14F-4D97-AF65-F5344CB8AC3E}">
        <p14:creationId xmlns:p14="http://schemas.microsoft.com/office/powerpoint/2010/main" val="887839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8C020-6199-464F-B334-2B8BF4DC7883}"/>
              </a:ext>
            </a:extLst>
          </p:cNvPr>
          <p:cNvSpPr>
            <a:spLocks noGrp="1"/>
          </p:cNvSpPr>
          <p:nvPr>
            <p:ph type="title"/>
          </p:nvPr>
        </p:nvSpPr>
        <p:spPr/>
        <p:txBody>
          <a:bodyPr/>
          <a:lstStyle/>
          <a:p>
            <a:r>
              <a:rPr lang="en-GB" dirty="0" err="1"/>
              <a:t>Porównanie</a:t>
            </a:r>
            <a:r>
              <a:rPr lang="en-GB" dirty="0"/>
              <a:t> </a:t>
            </a:r>
          </a:p>
        </p:txBody>
      </p:sp>
      <p:sp>
        <p:nvSpPr>
          <p:cNvPr id="3" name="Content Placeholder 2">
            <a:extLst>
              <a:ext uri="{FF2B5EF4-FFF2-40B4-BE49-F238E27FC236}">
                <a16:creationId xmlns:a16="http://schemas.microsoft.com/office/drawing/2014/main" id="{C4E69594-9F69-504A-BA02-6D9FFA6F1339}"/>
              </a:ext>
            </a:extLst>
          </p:cNvPr>
          <p:cNvSpPr>
            <a:spLocks noGrp="1"/>
          </p:cNvSpPr>
          <p:nvPr>
            <p:ph idx="1"/>
          </p:nvPr>
        </p:nvSpPr>
        <p:spPr/>
        <p:txBody>
          <a:bodyPr/>
          <a:lstStyle/>
          <a:p>
            <a:r>
              <a:rPr lang="en-US" dirty="0"/>
              <a:t>Anna Karenina (1935 film), the most famous and critically acclaimed version, starring Greta Garbo and Fredric March and directed by Clarence Brown. </a:t>
            </a:r>
            <a:r>
              <a:rPr lang="en-US" dirty="0">
                <a:hlinkClick r:id="rId2"/>
              </a:rPr>
              <a:t>https://www.youtube.com/watch?v=ZCu-eRyUMbM</a:t>
            </a:r>
            <a:endParaRPr lang="en-US" dirty="0"/>
          </a:p>
          <a:p>
            <a:r>
              <a:rPr lang="en-US" dirty="0"/>
              <a:t>Anna Karenina (1948 film) starring Vivien Leigh, Ralph Richardson and directed by Julien </a:t>
            </a:r>
            <a:r>
              <a:rPr lang="en-US" dirty="0" err="1"/>
              <a:t>Duvivier</a:t>
            </a:r>
            <a:r>
              <a:rPr lang="en-US" dirty="0"/>
              <a:t>.  </a:t>
            </a:r>
            <a:r>
              <a:rPr lang="en-US" dirty="0">
                <a:hlinkClick r:id="rId3"/>
              </a:rPr>
              <a:t>https://www.youtube.com/watch?v=nI6qoPyAQL8</a:t>
            </a:r>
            <a:r>
              <a:rPr lang="en-US" dirty="0"/>
              <a:t>  (YouTube, dubbed in German)</a:t>
            </a:r>
          </a:p>
          <a:p>
            <a:pPr lvl="0"/>
            <a:r>
              <a:rPr lang="en-US" dirty="0"/>
              <a:t>Anna Karenina (1997 film), the first American version to be filmed on location in Russia, directed by Bernard Rose and starring Sophie Marceau and Sean Bean. </a:t>
            </a:r>
            <a:r>
              <a:rPr lang="en-US" dirty="0">
                <a:hlinkClick r:id="rId4"/>
              </a:rPr>
              <a:t>https://www.youtube.com/watch?v=3xbME5jVlG4</a:t>
            </a:r>
            <a:r>
              <a:rPr lang="en-US" dirty="0"/>
              <a:t> </a:t>
            </a:r>
          </a:p>
          <a:p>
            <a:endParaRPr lang="en-US" dirty="0"/>
          </a:p>
          <a:p>
            <a:endParaRPr lang="en-US" dirty="0"/>
          </a:p>
          <a:p>
            <a:endParaRPr lang="en-US" dirty="0"/>
          </a:p>
          <a:p>
            <a:endParaRPr lang="en-US" dirty="0"/>
          </a:p>
          <a:p>
            <a:endParaRPr lang="en-GB" dirty="0"/>
          </a:p>
        </p:txBody>
      </p:sp>
      <p:sp>
        <p:nvSpPr>
          <p:cNvPr id="4" name="Footer Placeholder 3">
            <a:extLst>
              <a:ext uri="{FF2B5EF4-FFF2-40B4-BE49-F238E27FC236}">
                <a16:creationId xmlns:a16="http://schemas.microsoft.com/office/drawing/2014/main" id="{D51FD979-1F69-1B43-82C5-3515809B4156}"/>
              </a:ext>
            </a:extLst>
          </p:cNvPr>
          <p:cNvSpPr>
            <a:spLocks noGrp="1"/>
          </p:cNvSpPr>
          <p:nvPr>
            <p:ph type="ftr" sz="quarter" idx="11"/>
          </p:nvPr>
        </p:nvSpPr>
        <p:spPr/>
        <p:txBody>
          <a:bodyPr/>
          <a:lstStyle/>
          <a:p>
            <a:r>
              <a:rPr lang="en-US"/>
              <a:t>Anna Karenina - adaptacje </a:t>
            </a:r>
          </a:p>
        </p:txBody>
      </p:sp>
      <p:sp>
        <p:nvSpPr>
          <p:cNvPr id="5" name="Slide Number Placeholder 4">
            <a:extLst>
              <a:ext uri="{FF2B5EF4-FFF2-40B4-BE49-F238E27FC236}">
                <a16:creationId xmlns:a16="http://schemas.microsoft.com/office/drawing/2014/main" id="{40F945C2-355E-0B43-8ED2-3745E698D895}"/>
              </a:ext>
            </a:extLst>
          </p:cNvPr>
          <p:cNvSpPr>
            <a:spLocks noGrp="1"/>
          </p:cNvSpPr>
          <p:nvPr>
            <p:ph type="sldNum" sz="quarter" idx="12"/>
          </p:nvPr>
        </p:nvSpPr>
        <p:spPr/>
        <p:txBody>
          <a:bodyPr/>
          <a:lstStyle/>
          <a:p>
            <a:fld id="{AC5B1FEA-406A-7749-A5C3-DDCB5F67A4CE}" type="slidenum">
              <a:rPr lang="en-US" smtClean="0"/>
              <a:pPr/>
              <a:t>8</a:t>
            </a:fld>
            <a:endParaRPr lang="en-US"/>
          </a:p>
        </p:txBody>
      </p:sp>
    </p:spTree>
    <p:extLst>
      <p:ext uri="{BB962C8B-B14F-4D97-AF65-F5344CB8AC3E}">
        <p14:creationId xmlns:p14="http://schemas.microsoft.com/office/powerpoint/2010/main" val="1818890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Anna Karenina - adaptacje </a:t>
            </a:r>
          </a:p>
        </p:txBody>
      </p:sp>
      <p:sp>
        <p:nvSpPr>
          <p:cNvPr id="3" name="Content Placeholder 2"/>
          <p:cNvSpPr>
            <a:spLocks noGrp="1"/>
          </p:cNvSpPr>
          <p:nvPr>
            <p:ph sz="quarter" idx="13"/>
          </p:nvPr>
        </p:nvSpPr>
        <p:spPr>
          <a:xfrm>
            <a:off x="293956" y="1340948"/>
            <a:ext cx="4412156" cy="4377100"/>
          </a:xfrm>
        </p:spPr>
        <p:txBody>
          <a:bodyPr>
            <a:normAutofit fontScale="62500" lnSpcReduction="20000"/>
          </a:bodyPr>
          <a:lstStyle/>
          <a:p>
            <a:r>
              <a:rPr lang="en-US" b="1" dirty="0" err="1"/>
              <a:t>Rozdział</a:t>
            </a:r>
            <a:r>
              <a:rPr lang="en-US" b="1" dirty="0"/>
              <a:t> 1: </a:t>
            </a:r>
          </a:p>
          <a:p>
            <a:endParaRPr lang="en-US" b="1" dirty="0"/>
          </a:p>
          <a:p>
            <a:pPr marL="0" indent="0">
              <a:buNone/>
            </a:pPr>
            <a:r>
              <a:rPr lang="pl-PL" dirty="0"/>
              <a:t>Wszystkie szczęśliwe rodziny podobne są do siebie, każda zaś nieszczęśliwa jest nieszczęśliwą po swojemu.</a:t>
            </a:r>
            <a:endParaRPr lang="en-GB" dirty="0"/>
          </a:p>
          <a:p>
            <a:pPr marL="0" indent="0">
              <a:buNone/>
            </a:pPr>
            <a:endParaRPr lang="en-GB" dirty="0"/>
          </a:p>
          <a:p>
            <a:pPr marL="0" indent="0">
              <a:buNone/>
            </a:pPr>
            <a:r>
              <a:rPr lang="pl-PL" dirty="0"/>
              <a:t>(</a:t>
            </a:r>
            <a:r>
              <a:rPr lang="pl-PL" dirty="0" err="1"/>
              <a:t>Все</a:t>
            </a:r>
            <a:r>
              <a:rPr lang="pl-PL" dirty="0"/>
              <a:t> </a:t>
            </a:r>
            <a:r>
              <a:rPr lang="pl-PL" dirty="0" err="1"/>
              <a:t>счастливые</a:t>
            </a:r>
            <a:r>
              <a:rPr lang="pl-PL" dirty="0"/>
              <a:t> </a:t>
            </a:r>
            <a:r>
              <a:rPr lang="pl-PL" dirty="0" err="1"/>
              <a:t>семьи</a:t>
            </a:r>
            <a:r>
              <a:rPr lang="pl-PL" dirty="0"/>
              <a:t> </a:t>
            </a:r>
            <a:r>
              <a:rPr lang="pl-PL" dirty="0" err="1"/>
              <a:t>похожи</a:t>
            </a:r>
            <a:r>
              <a:rPr lang="pl-PL" dirty="0"/>
              <a:t> </a:t>
            </a:r>
            <a:r>
              <a:rPr lang="pl-PL" dirty="0" err="1"/>
              <a:t>друг</a:t>
            </a:r>
            <a:r>
              <a:rPr lang="pl-PL" dirty="0"/>
              <a:t> </a:t>
            </a:r>
            <a:r>
              <a:rPr lang="pl-PL" dirty="0" err="1"/>
              <a:t>на</a:t>
            </a:r>
            <a:r>
              <a:rPr lang="pl-PL" dirty="0"/>
              <a:t> </a:t>
            </a:r>
            <a:r>
              <a:rPr lang="pl-PL" dirty="0" err="1"/>
              <a:t>друга</a:t>
            </a:r>
            <a:r>
              <a:rPr lang="pl-PL" dirty="0"/>
              <a:t>, </a:t>
            </a:r>
            <a:r>
              <a:rPr lang="pl-PL" dirty="0" err="1"/>
              <a:t>каждая</a:t>
            </a:r>
            <a:r>
              <a:rPr lang="pl-PL" dirty="0"/>
              <a:t> </a:t>
            </a:r>
            <a:r>
              <a:rPr lang="pl-PL" dirty="0" err="1"/>
              <a:t>несчастливая</a:t>
            </a:r>
            <a:r>
              <a:rPr lang="pl-PL" dirty="0"/>
              <a:t> </a:t>
            </a:r>
            <a:r>
              <a:rPr lang="pl-PL" dirty="0" err="1"/>
              <a:t>семья</a:t>
            </a:r>
            <a:r>
              <a:rPr lang="pl-PL" dirty="0"/>
              <a:t> </a:t>
            </a:r>
            <a:r>
              <a:rPr lang="pl-PL" dirty="0" err="1"/>
              <a:t>несчастлива</a:t>
            </a:r>
            <a:r>
              <a:rPr lang="pl-PL" dirty="0"/>
              <a:t> </a:t>
            </a:r>
            <a:r>
              <a:rPr lang="pl-PL" dirty="0" err="1"/>
              <a:t>по-своему</a:t>
            </a:r>
            <a:r>
              <a:rPr lang="pl-PL" dirty="0"/>
              <a:t>)</a:t>
            </a:r>
            <a:endParaRPr lang="en-GB" dirty="0"/>
          </a:p>
          <a:p>
            <a:pPr marL="0" indent="0">
              <a:buNone/>
            </a:pPr>
            <a:endParaRPr lang="en-GB" dirty="0"/>
          </a:p>
          <a:p>
            <a:pPr marL="0" indent="0">
              <a:buNone/>
            </a:pPr>
            <a:r>
              <a:rPr lang="pl-PL" dirty="0"/>
              <a:t>W domu </a:t>
            </a:r>
            <a:r>
              <a:rPr lang="pl-PL" dirty="0" err="1"/>
              <a:t>Obłońskich</a:t>
            </a:r>
            <a:r>
              <a:rPr lang="pl-PL" dirty="0"/>
              <a:t> zapanował nieład. Żona dowiedziała się o stosunkach męża z guwernantką francuską i powiedziała mu, że nie może z nim dłużej mieszkać. Stan ten, trwający już trzeci dzień, dawał się we znaki i samym małżonkom, i wszystkim członkom rodziny, i domownikom, gdyż wszyscy widzieli, że wspólne ich mieszkanie nie ma przed sobą żadnego celu i że ludzie, którzy przypadkowo zeszli się w pierwszym lepszym zajeździe, więcej mają z sobą wspólnego, niż oni, członkowie rodziny i domownicy </a:t>
            </a:r>
            <a:r>
              <a:rPr lang="pl-PL" dirty="0" err="1"/>
              <a:t>Obłońskich</a:t>
            </a:r>
            <a:r>
              <a:rPr lang="pl-PL" dirty="0"/>
              <a:t>. Żona nie wychodziła ze swego pokoju, mąż od trzech dni nie był już w domu. Dzieci biegały po całym mieszkaniu; Angielka pokłóciła się z klucznicą i napisała do swej przyjaciółki, prosząc ją o znalezienie jej nowego miejsca; kucharz odszedł jeszcze poprzedniego dnia w czasie obiadu; pomywaczka i stangret również chcieli porzucić służbę.</a:t>
            </a:r>
            <a:endParaRPr lang="en-GB" dirty="0"/>
          </a:p>
          <a:p>
            <a:endParaRPr lang="en-US" b="1" dirty="0"/>
          </a:p>
          <a:p>
            <a:pPr marL="0" indent="0">
              <a:buNone/>
            </a:pPr>
            <a:endParaRPr lang="en-US" b="1" dirty="0"/>
          </a:p>
        </p:txBody>
      </p:sp>
      <p:pic>
        <p:nvPicPr>
          <p:cNvPr id="5" name="Content Placeholder 4" descr="karenina 1948 2.jpg"/>
          <p:cNvPicPr>
            <a:picLocks noGrp="1" noChangeAspect="1"/>
          </p:cNvPicPr>
          <p:nvPr>
            <p:ph sz="quarter" idx="14"/>
          </p:nvPr>
        </p:nvPicPr>
        <p:blipFill>
          <a:blip r:embed="rId2">
            <a:extLst>
              <a:ext uri="{28A0092B-C50C-407E-A947-70E740481C1C}">
                <a14:useLocalDpi xmlns:a14="http://schemas.microsoft.com/office/drawing/2010/main" val="0"/>
              </a:ext>
            </a:extLst>
          </a:blip>
          <a:srcRect t="8645" b="8645"/>
          <a:stretch>
            <a:fillRect/>
          </a:stretch>
        </p:blipFill>
        <p:spPr>
          <a:xfrm>
            <a:off x="5254752" y="436563"/>
            <a:ext cx="3651386" cy="4377099"/>
          </a:xfrm>
        </p:spPr>
      </p:pic>
      <p:sp>
        <p:nvSpPr>
          <p:cNvPr id="2" name="Slide Number Placeholder 1">
            <a:extLst>
              <a:ext uri="{FF2B5EF4-FFF2-40B4-BE49-F238E27FC236}">
                <a16:creationId xmlns:a16="http://schemas.microsoft.com/office/drawing/2014/main" id="{7AEAB778-D684-4C4B-8DA0-97F559DB2348}"/>
              </a:ext>
            </a:extLst>
          </p:cNvPr>
          <p:cNvSpPr>
            <a:spLocks noGrp="1"/>
          </p:cNvSpPr>
          <p:nvPr>
            <p:ph type="sldNum" sz="quarter" idx="12"/>
          </p:nvPr>
        </p:nvSpPr>
        <p:spPr/>
        <p:txBody>
          <a:bodyPr/>
          <a:lstStyle/>
          <a:p>
            <a:fld id="{AC5B1FEA-406A-7749-A5C3-DDCB5F67A4CE}" type="slidenum">
              <a:rPr lang="en-US" smtClean="0"/>
              <a:pPr/>
              <a:t>9</a:t>
            </a:fld>
            <a:endParaRPr lang="en-US"/>
          </a:p>
        </p:txBody>
      </p:sp>
    </p:spTree>
    <p:extLst>
      <p:ext uri="{BB962C8B-B14F-4D97-AF65-F5344CB8AC3E}">
        <p14:creationId xmlns:p14="http://schemas.microsoft.com/office/powerpoint/2010/main" val="828604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TotalTime>
  <Words>1103</Words>
  <Application>Microsoft Macintosh PowerPoint</Application>
  <PresentationFormat>On-screen Show (4:3)</PresentationFormat>
  <Paragraphs>120</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Anna/y Karenina/y</vt:lpstr>
      <vt:lpstr>PowerPoint Presentation</vt:lpstr>
      <vt:lpstr>PowerPoint Presentation</vt:lpstr>
      <vt:lpstr>Adaptacje: </vt:lpstr>
      <vt:lpstr>Fabuła….</vt:lpstr>
      <vt:lpstr>Streszczenie (angielskie summary)</vt:lpstr>
      <vt:lpstr>PowerPoint Presentation</vt:lpstr>
      <vt:lpstr>Porównanie </vt:lpstr>
      <vt:lpstr>PowerPoint Presentation</vt:lpstr>
      <vt:lpstr>Początek</vt:lpstr>
      <vt:lpstr>PowerPoint Presentation</vt:lpstr>
      <vt:lpstr>PowerPoint Presentation</vt:lpstr>
      <vt:lpstr>Various death scenes </vt:lpstr>
      <vt:lpstr>PowerPoint Presentation</vt:lpstr>
      <vt:lpstr>PowerPoint Presentation</vt:lpstr>
      <vt:lpstr>Ważne punkty interpretacji </vt:lpstr>
      <vt:lpstr>CUDZOZIEMKA  - POLSKA “ANNA KARENINA”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Anna/y Karenina/y</dc:title>
  <dc:creator>Urszula Chowaniec</dc:creator>
  <cp:lastModifiedBy>Urszula Chowaniec</cp:lastModifiedBy>
  <cp:revision>5</cp:revision>
  <dcterms:created xsi:type="dcterms:W3CDTF">2020-04-23T21:39:31Z</dcterms:created>
  <dcterms:modified xsi:type="dcterms:W3CDTF">2020-04-23T21:56:40Z</dcterms:modified>
</cp:coreProperties>
</file>