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3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8ED"/>
          </a:solidFill>
        </a:fill>
      </a:tcStyle>
    </a:wholeTbl>
    <a:band2H>
      <a:tcTxStyle/>
      <a:tcStyle>
        <a:tcBdr/>
        <a:fill>
          <a:solidFill>
            <a:srgbClr val="E7EDF6"/>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ACB"/>
          </a:solidFill>
        </a:fill>
      </a:tcStyle>
    </a:wholeTbl>
    <a:band2H>
      <a:tcTxStyle/>
      <a:tcStyle>
        <a:tcBdr/>
        <a:fill>
          <a:solidFill>
            <a:srgbClr val="F2E6E7"/>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ED9"/>
          </a:solidFill>
        </a:fill>
      </a:tcStyle>
    </a:wholeTbl>
    <a:band2H>
      <a:tcTxStyle/>
      <a:tcStyle>
        <a:tcBdr/>
        <a:fill>
          <a:solidFill>
            <a:srgbClr val="E7EFED"/>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sto MT"/>
          <a:ea typeface="Calisto MT"/>
          <a:cs typeface="Calisto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sto MT"/>
          <a:ea typeface="Calisto MT"/>
          <a:cs typeface="Calisto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sto MT"/>
          <a:ea typeface="Calisto MT"/>
          <a:cs typeface="Calisto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sto MT"/>
          <a:ea typeface="Calisto MT"/>
          <a:cs typeface="Calisto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6"/>
  </p:normalViewPr>
  <p:slideViewPr>
    <p:cSldViewPr snapToGrid="0" snapToObjects="1">
      <p:cViewPr varScale="1">
        <p:scale>
          <a:sx n="105" d="100"/>
          <a:sy n="105" d="100"/>
        </p:scale>
        <p:origin x="1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endParaRPr/>
          </a:p>
        </p:txBody>
      </p:sp>
      <p:sp>
        <p:nvSpPr>
          <p:cNvPr id="147" name="Shape 14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A661-0F40-504A-9F49-27A8620A90F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60ADC627-E293-E54E-988D-089737BE170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FE2258B0-4F3B-C74B-90AB-F6BCB469DF47}"/>
              </a:ext>
            </a:extLst>
          </p:cNvPr>
          <p:cNvSpPr>
            <a:spLocks noGrp="1"/>
          </p:cNvSpPr>
          <p:nvPr>
            <p:ph type="dt" sz="half" idx="10"/>
          </p:nvPr>
        </p:nvSpPr>
        <p:spPr/>
        <p:txBody>
          <a:bodyPr/>
          <a:lstStyle/>
          <a:p>
            <a:fld id="{9F24A19E-3130-2047-8CE6-A83310DAF64C}" type="datetime1">
              <a:rPr lang="en-GB" smtClean="0"/>
              <a:t>05/05/2020</a:t>
            </a:fld>
            <a:endParaRPr lang="en-GB"/>
          </a:p>
        </p:txBody>
      </p:sp>
      <p:sp>
        <p:nvSpPr>
          <p:cNvPr id="5" name="Footer Placeholder 4">
            <a:extLst>
              <a:ext uri="{FF2B5EF4-FFF2-40B4-BE49-F238E27FC236}">
                <a16:creationId xmlns:a16="http://schemas.microsoft.com/office/drawing/2014/main" id="{0FFEE1EA-9AA7-1C42-9514-DCEC4A679393}"/>
              </a:ext>
            </a:extLst>
          </p:cNvPr>
          <p:cNvSpPr>
            <a:spLocks noGrp="1"/>
          </p:cNvSpPr>
          <p:nvPr>
            <p:ph type="ftr" sz="quarter" idx="11"/>
          </p:nvPr>
        </p:nvSpPr>
        <p:spPr/>
        <p:txBody>
          <a:bodyPr/>
          <a:lstStyle/>
          <a:p>
            <a:r>
              <a:rPr lang="en-GB"/>
              <a:t>Adaptations of All Quite on the Western Front by Urszula (Ula) Chowaniec </a:t>
            </a:r>
          </a:p>
        </p:txBody>
      </p:sp>
      <p:sp>
        <p:nvSpPr>
          <p:cNvPr id="6" name="Slide Number Placeholder 5">
            <a:extLst>
              <a:ext uri="{FF2B5EF4-FFF2-40B4-BE49-F238E27FC236}">
                <a16:creationId xmlns:a16="http://schemas.microsoft.com/office/drawing/2014/main" id="{36FDC990-F5FB-0D41-B500-800CAFD0963D}"/>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6910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123F-7FBC-C94A-BC23-F5093E8A985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47C676A-DA6D-4C4B-8D13-EDCB5AE04E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949FBE-BB07-E843-A4F6-3D1066F231C0}"/>
              </a:ext>
            </a:extLst>
          </p:cNvPr>
          <p:cNvSpPr>
            <a:spLocks noGrp="1"/>
          </p:cNvSpPr>
          <p:nvPr>
            <p:ph type="dt" sz="half" idx="10"/>
          </p:nvPr>
        </p:nvSpPr>
        <p:spPr/>
        <p:txBody>
          <a:bodyPr/>
          <a:lstStyle/>
          <a:p>
            <a:fld id="{21F1C0A1-7FCA-2248-9285-E2B676A59724}" type="datetime1">
              <a:rPr lang="en-GB" smtClean="0"/>
              <a:t>05/05/2020</a:t>
            </a:fld>
            <a:endParaRPr lang="en-GB"/>
          </a:p>
        </p:txBody>
      </p:sp>
      <p:sp>
        <p:nvSpPr>
          <p:cNvPr id="5" name="Footer Placeholder 4">
            <a:extLst>
              <a:ext uri="{FF2B5EF4-FFF2-40B4-BE49-F238E27FC236}">
                <a16:creationId xmlns:a16="http://schemas.microsoft.com/office/drawing/2014/main" id="{434A72A2-6655-9141-A1CF-EA5FB90D2F0C}"/>
              </a:ext>
            </a:extLst>
          </p:cNvPr>
          <p:cNvSpPr>
            <a:spLocks noGrp="1"/>
          </p:cNvSpPr>
          <p:nvPr>
            <p:ph type="ftr" sz="quarter" idx="11"/>
          </p:nvPr>
        </p:nvSpPr>
        <p:spPr/>
        <p:txBody>
          <a:bodyPr/>
          <a:lstStyle/>
          <a:p>
            <a:r>
              <a:rPr lang="en-GB"/>
              <a:t>Adaptations of All Quite on the Western Front by Urszula (Ula) Chowaniec </a:t>
            </a:r>
          </a:p>
        </p:txBody>
      </p:sp>
      <p:sp>
        <p:nvSpPr>
          <p:cNvPr id="6" name="Slide Number Placeholder 5">
            <a:extLst>
              <a:ext uri="{FF2B5EF4-FFF2-40B4-BE49-F238E27FC236}">
                <a16:creationId xmlns:a16="http://schemas.microsoft.com/office/drawing/2014/main" id="{C1E5133B-582F-644E-BEC3-76E5300D69EF}"/>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69541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A9F77B-010D-134F-8AC5-3ECB7590CC59}"/>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2FAD338-FD1D-7340-9899-62F1EE7E1429}"/>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7E24D8-E281-4547-97A1-1FDD6BA6ED94}"/>
              </a:ext>
            </a:extLst>
          </p:cNvPr>
          <p:cNvSpPr>
            <a:spLocks noGrp="1"/>
          </p:cNvSpPr>
          <p:nvPr>
            <p:ph type="dt" sz="half" idx="10"/>
          </p:nvPr>
        </p:nvSpPr>
        <p:spPr/>
        <p:txBody>
          <a:bodyPr/>
          <a:lstStyle/>
          <a:p>
            <a:fld id="{787FE4F7-FD0D-9F4F-9BC0-50ABC96371FA}" type="datetime1">
              <a:rPr lang="en-GB" smtClean="0"/>
              <a:t>05/05/2020</a:t>
            </a:fld>
            <a:endParaRPr lang="en-GB"/>
          </a:p>
        </p:txBody>
      </p:sp>
      <p:sp>
        <p:nvSpPr>
          <p:cNvPr id="5" name="Footer Placeholder 4">
            <a:extLst>
              <a:ext uri="{FF2B5EF4-FFF2-40B4-BE49-F238E27FC236}">
                <a16:creationId xmlns:a16="http://schemas.microsoft.com/office/drawing/2014/main" id="{A4191278-CDF1-4E40-AD55-DBD06CA8AEB0}"/>
              </a:ext>
            </a:extLst>
          </p:cNvPr>
          <p:cNvSpPr>
            <a:spLocks noGrp="1"/>
          </p:cNvSpPr>
          <p:nvPr>
            <p:ph type="ftr" sz="quarter" idx="11"/>
          </p:nvPr>
        </p:nvSpPr>
        <p:spPr/>
        <p:txBody>
          <a:bodyPr/>
          <a:lstStyle/>
          <a:p>
            <a:r>
              <a:rPr lang="en-GB"/>
              <a:t>Adaptations of All Quite on the Western Front by Urszula (Ula) Chowaniec </a:t>
            </a:r>
          </a:p>
        </p:txBody>
      </p:sp>
      <p:sp>
        <p:nvSpPr>
          <p:cNvPr id="6" name="Slide Number Placeholder 5">
            <a:extLst>
              <a:ext uri="{FF2B5EF4-FFF2-40B4-BE49-F238E27FC236}">
                <a16:creationId xmlns:a16="http://schemas.microsoft.com/office/drawing/2014/main" id="{ACABF6B6-AEB8-954C-9386-FD706BC9040B}"/>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98582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sz="half" idx="1"/>
          </p:nvPr>
        </p:nvSpPr>
        <p:spPr>
          <a:xfrm>
            <a:off x="685800" y="1760538"/>
            <a:ext cx="3611880" cy="4365626"/>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522751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C033-E619-7C49-B476-6E03C434DF0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E35970D-4B9A-964C-98A0-4DA5C14898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2FCDE83-4506-2D4C-9D07-239663F90C5A}"/>
              </a:ext>
            </a:extLst>
          </p:cNvPr>
          <p:cNvSpPr>
            <a:spLocks noGrp="1"/>
          </p:cNvSpPr>
          <p:nvPr>
            <p:ph type="dt" sz="half" idx="10"/>
          </p:nvPr>
        </p:nvSpPr>
        <p:spPr/>
        <p:txBody>
          <a:bodyPr/>
          <a:lstStyle/>
          <a:p>
            <a:fld id="{449BBE5B-C4B2-A746-934C-7326C12C0849}" type="datetime1">
              <a:rPr lang="en-GB" smtClean="0"/>
              <a:t>05/05/2020</a:t>
            </a:fld>
            <a:endParaRPr lang="en-GB"/>
          </a:p>
        </p:txBody>
      </p:sp>
      <p:sp>
        <p:nvSpPr>
          <p:cNvPr id="5" name="Footer Placeholder 4">
            <a:extLst>
              <a:ext uri="{FF2B5EF4-FFF2-40B4-BE49-F238E27FC236}">
                <a16:creationId xmlns:a16="http://schemas.microsoft.com/office/drawing/2014/main" id="{25C23732-AB73-FE43-9CCA-57B9E9357775}"/>
              </a:ext>
            </a:extLst>
          </p:cNvPr>
          <p:cNvSpPr>
            <a:spLocks noGrp="1"/>
          </p:cNvSpPr>
          <p:nvPr>
            <p:ph type="ftr" sz="quarter" idx="11"/>
          </p:nvPr>
        </p:nvSpPr>
        <p:spPr/>
        <p:txBody>
          <a:bodyPr/>
          <a:lstStyle/>
          <a:p>
            <a:r>
              <a:rPr lang="en-GB"/>
              <a:t>Adaptations of All Quite on the Western Front by Urszula (Ula) Chowaniec </a:t>
            </a:r>
          </a:p>
        </p:txBody>
      </p:sp>
      <p:sp>
        <p:nvSpPr>
          <p:cNvPr id="6" name="Slide Number Placeholder 5">
            <a:extLst>
              <a:ext uri="{FF2B5EF4-FFF2-40B4-BE49-F238E27FC236}">
                <a16:creationId xmlns:a16="http://schemas.microsoft.com/office/drawing/2014/main" id="{51324A32-F7D7-C248-B762-69198036E67F}"/>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3975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E1FA-EC34-804E-9622-17A26FB7E59F}"/>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14B63A54-3229-9C47-9EC2-688F9A9088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77F2B1-5B2D-F44E-AD8F-3BB9522C24D2}"/>
              </a:ext>
            </a:extLst>
          </p:cNvPr>
          <p:cNvSpPr>
            <a:spLocks noGrp="1"/>
          </p:cNvSpPr>
          <p:nvPr>
            <p:ph type="dt" sz="half" idx="10"/>
          </p:nvPr>
        </p:nvSpPr>
        <p:spPr/>
        <p:txBody>
          <a:bodyPr/>
          <a:lstStyle/>
          <a:p>
            <a:fld id="{6485B137-D2D1-8E46-9C58-8CB3F5DCC7C1}" type="datetime1">
              <a:rPr lang="en-GB" smtClean="0"/>
              <a:t>05/05/2020</a:t>
            </a:fld>
            <a:endParaRPr lang="en-GB"/>
          </a:p>
        </p:txBody>
      </p:sp>
      <p:sp>
        <p:nvSpPr>
          <p:cNvPr id="5" name="Footer Placeholder 4">
            <a:extLst>
              <a:ext uri="{FF2B5EF4-FFF2-40B4-BE49-F238E27FC236}">
                <a16:creationId xmlns:a16="http://schemas.microsoft.com/office/drawing/2014/main" id="{F8D93E64-D691-CF4F-BCF5-E95983AB8166}"/>
              </a:ext>
            </a:extLst>
          </p:cNvPr>
          <p:cNvSpPr>
            <a:spLocks noGrp="1"/>
          </p:cNvSpPr>
          <p:nvPr>
            <p:ph type="ftr" sz="quarter" idx="11"/>
          </p:nvPr>
        </p:nvSpPr>
        <p:spPr/>
        <p:txBody>
          <a:bodyPr/>
          <a:lstStyle/>
          <a:p>
            <a:r>
              <a:rPr lang="en-GB"/>
              <a:t>Adaptations of All Quite on the Western Front by Urszula (Ula) Chowaniec </a:t>
            </a:r>
          </a:p>
        </p:txBody>
      </p:sp>
      <p:sp>
        <p:nvSpPr>
          <p:cNvPr id="6" name="Slide Number Placeholder 5">
            <a:extLst>
              <a:ext uri="{FF2B5EF4-FFF2-40B4-BE49-F238E27FC236}">
                <a16:creationId xmlns:a16="http://schemas.microsoft.com/office/drawing/2014/main" id="{4C8F979C-862A-5440-9B3D-48D5FC1165BB}"/>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39117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7B08-CD01-AB4F-B66D-6D32D82B52E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2C2624B-9F76-9843-95A7-B7DA75657761}"/>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BBD5D26-E04E-624D-BFEE-63BD10CAA08A}"/>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05783BF-3F1C-FD48-9F22-2CEA63CCB835}"/>
              </a:ext>
            </a:extLst>
          </p:cNvPr>
          <p:cNvSpPr>
            <a:spLocks noGrp="1"/>
          </p:cNvSpPr>
          <p:nvPr>
            <p:ph type="dt" sz="half" idx="10"/>
          </p:nvPr>
        </p:nvSpPr>
        <p:spPr/>
        <p:txBody>
          <a:bodyPr/>
          <a:lstStyle/>
          <a:p>
            <a:fld id="{1CF9ADF5-E29E-9844-9F45-1F9BAB562F23}" type="datetime1">
              <a:rPr lang="en-GB" smtClean="0"/>
              <a:t>05/05/2020</a:t>
            </a:fld>
            <a:endParaRPr lang="en-GB"/>
          </a:p>
        </p:txBody>
      </p:sp>
      <p:sp>
        <p:nvSpPr>
          <p:cNvPr id="6" name="Footer Placeholder 5">
            <a:extLst>
              <a:ext uri="{FF2B5EF4-FFF2-40B4-BE49-F238E27FC236}">
                <a16:creationId xmlns:a16="http://schemas.microsoft.com/office/drawing/2014/main" id="{34253E92-316D-3745-BFB1-5D264FEA96EF}"/>
              </a:ext>
            </a:extLst>
          </p:cNvPr>
          <p:cNvSpPr>
            <a:spLocks noGrp="1"/>
          </p:cNvSpPr>
          <p:nvPr>
            <p:ph type="ftr" sz="quarter" idx="11"/>
          </p:nvPr>
        </p:nvSpPr>
        <p:spPr/>
        <p:txBody>
          <a:bodyPr/>
          <a:lstStyle/>
          <a:p>
            <a:r>
              <a:rPr lang="en-GB"/>
              <a:t>Adaptations of All Quite on the Western Front by Urszula (Ula) Chowaniec </a:t>
            </a:r>
          </a:p>
        </p:txBody>
      </p:sp>
      <p:sp>
        <p:nvSpPr>
          <p:cNvPr id="7" name="Slide Number Placeholder 6">
            <a:extLst>
              <a:ext uri="{FF2B5EF4-FFF2-40B4-BE49-F238E27FC236}">
                <a16:creationId xmlns:a16="http://schemas.microsoft.com/office/drawing/2014/main" id="{E141BB7B-6E5B-9F45-BF48-4F4914737AD9}"/>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92825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1AC5-F8E6-894F-AF71-333261BB6F7F}"/>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AFCD314-AFAE-724D-92B2-01245696669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F8D13B11-9D58-634B-976B-981237B64F74}"/>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00CD815-8C10-B84D-92BD-4085ABFE8B0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EB36340B-8009-C647-91CD-E11CC3DC96E7}"/>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240F80D-A6A2-2149-831C-D2370EA5715C}"/>
              </a:ext>
            </a:extLst>
          </p:cNvPr>
          <p:cNvSpPr>
            <a:spLocks noGrp="1"/>
          </p:cNvSpPr>
          <p:nvPr>
            <p:ph type="dt" sz="half" idx="10"/>
          </p:nvPr>
        </p:nvSpPr>
        <p:spPr/>
        <p:txBody>
          <a:bodyPr/>
          <a:lstStyle/>
          <a:p>
            <a:fld id="{AA028294-6943-8D4C-A3EB-C1C19B5223DA}" type="datetime1">
              <a:rPr lang="en-GB" smtClean="0"/>
              <a:t>05/05/2020</a:t>
            </a:fld>
            <a:endParaRPr lang="en-GB"/>
          </a:p>
        </p:txBody>
      </p:sp>
      <p:sp>
        <p:nvSpPr>
          <p:cNvPr id="8" name="Footer Placeholder 7">
            <a:extLst>
              <a:ext uri="{FF2B5EF4-FFF2-40B4-BE49-F238E27FC236}">
                <a16:creationId xmlns:a16="http://schemas.microsoft.com/office/drawing/2014/main" id="{FEA4CC99-6A73-0F47-B2D5-D22BEB74CC45}"/>
              </a:ext>
            </a:extLst>
          </p:cNvPr>
          <p:cNvSpPr>
            <a:spLocks noGrp="1"/>
          </p:cNvSpPr>
          <p:nvPr>
            <p:ph type="ftr" sz="quarter" idx="11"/>
          </p:nvPr>
        </p:nvSpPr>
        <p:spPr/>
        <p:txBody>
          <a:bodyPr/>
          <a:lstStyle/>
          <a:p>
            <a:r>
              <a:rPr lang="en-GB"/>
              <a:t>Adaptations of All Quite on the Western Front by Urszula (Ula) Chowaniec </a:t>
            </a:r>
          </a:p>
        </p:txBody>
      </p:sp>
      <p:sp>
        <p:nvSpPr>
          <p:cNvPr id="9" name="Slide Number Placeholder 8">
            <a:extLst>
              <a:ext uri="{FF2B5EF4-FFF2-40B4-BE49-F238E27FC236}">
                <a16:creationId xmlns:a16="http://schemas.microsoft.com/office/drawing/2014/main" id="{F2B5A57B-94EA-CE42-9031-123D1AC8829E}"/>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40398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DA72-FF9A-7F4F-AF88-D7B7418816F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6974027-10C3-C34A-93EB-54682D79F98E}"/>
              </a:ext>
            </a:extLst>
          </p:cNvPr>
          <p:cNvSpPr>
            <a:spLocks noGrp="1"/>
          </p:cNvSpPr>
          <p:nvPr>
            <p:ph type="dt" sz="half" idx="10"/>
          </p:nvPr>
        </p:nvSpPr>
        <p:spPr/>
        <p:txBody>
          <a:bodyPr/>
          <a:lstStyle/>
          <a:p>
            <a:fld id="{3E84AA75-1BBA-5641-8664-2818F3F7B2A7}" type="datetime1">
              <a:rPr lang="en-GB" smtClean="0"/>
              <a:t>05/05/2020</a:t>
            </a:fld>
            <a:endParaRPr lang="en-GB"/>
          </a:p>
        </p:txBody>
      </p:sp>
      <p:sp>
        <p:nvSpPr>
          <p:cNvPr id="4" name="Footer Placeholder 3">
            <a:extLst>
              <a:ext uri="{FF2B5EF4-FFF2-40B4-BE49-F238E27FC236}">
                <a16:creationId xmlns:a16="http://schemas.microsoft.com/office/drawing/2014/main" id="{735247F8-C7D8-3B45-9338-6D5BF1355836}"/>
              </a:ext>
            </a:extLst>
          </p:cNvPr>
          <p:cNvSpPr>
            <a:spLocks noGrp="1"/>
          </p:cNvSpPr>
          <p:nvPr>
            <p:ph type="ftr" sz="quarter" idx="11"/>
          </p:nvPr>
        </p:nvSpPr>
        <p:spPr/>
        <p:txBody>
          <a:bodyPr/>
          <a:lstStyle/>
          <a:p>
            <a:r>
              <a:rPr lang="en-GB"/>
              <a:t>Adaptations of All Quite on the Western Front by Urszula (Ula) Chowaniec </a:t>
            </a:r>
          </a:p>
        </p:txBody>
      </p:sp>
      <p:sp>
        <p:nvSpPr>
          <p:cNvPr id="5" name="Slide Number Placeholder 4">
            <a:extLst>
              <a:ext uri="{FF2B5EF4-FFF2-40B4-BE49-F238E27FC236}">
                <a16:creationId xmlns:a16="http://schemas.microsoft.com/office/drawing/2014/main" id="{30FB6AE9-BC3E-0C4D-B781-14D72B6FC3B4}"/>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78859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828A6-E110-F34D-9DFC-B6BA12B3E556}"/>
              </a:ext>
            </a:extLst>
          </p:cNvPr>
          <p:cNvSpPr>
            <a:spLocks noGrp="1"/>
          </p:cNvSpPr>
          <p:nvPr>
            <p:ph type="dt" sz="half" idx="10"/>
          </p:nvPr>
        </p:nvSpPr>
        <p:spPr/>
        <p:txBody>
          <a:bodyPr/>
          <a:lstStyle/>
          <a:p>
            <a:fld id="{5AA1E9A8-F35D-7B4E-A6FB-2B16F47952D5}" type="datetime1">
              <a:rPr lang="en-GB" smtClean="0"/>
              <a:t>05/05/2020</a:t>
            </a:fld>
            <a:endParaRPr lang="en-GB"/>
          </a:p>
        </p:txBody>
      </p:sp>
      <p:sp>
        <p:nvSpPr>
          <p:cNvPr id="3" name="Footer Placeholder 2">
            <a:extLst>
              <a:ext uri="{FF2B5EF4-FFF2-40B4-BE49-F238E27FC236}">
                <a16:creationId xmlns:a16="http://schemas.microsoft.com/office/drawing/2014/main" id="{3536D5DC-2E4F-7444-95B9-D5B65A1110BC}"/>
              </a:ext>
            </a:extLst>
          </p:cNvPr>
          <p:cNvSpPr>
            <a:spLocks noGrp="1"/>
          </p:cNvSpPr>
          <p:nvPr>
            <p:ph type="ftr" sz="quarter" idx="11"/>
          </p:nvPr>
        </p:nvSpPr>
        <p:spPr/>
        <p:txBody>
          <a:bodyPr/>
          <a:lstStyle/>
          <a:p>
            <a:r>
              <a:rPr lang="en-GB"/>
              <a:t>Adaptations of All Quite on the Western Front by Urszula (Ula) Chowaniec </a:t>
            </a:r>
          </a:p>
        </p:txBody>
      </p:sp>
      <p:sp>
        <p:nvSpPr>
          <p:cNvPr id="4" name="Slide Number Placeholder 3">
            <a:extLst>
              <a:ext uri="{FF2B5EF4-FFF2-40B4-BE49-F238E27FC236}">
                <a16:creationId xmlns:a16="http://schemas.microsoft.com/office/drawing/2014/main" id="{A1D80B46-0C89-6841-A85F-F7DB6574BF42}"/>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46925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40A9-1600-AB49-A880-C37607FE237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16F115A2-690E-474B-AEB0-2A74CEE650E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8CF0DEF-E6F5-1C4D-A6B9-0DA9A82E6C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39A0280-F23F-2649-9D3C-AEE9A7428FDE}"/>
              </a:ext>
            </a:extLst>
          </p:cNvPr>
          <p:cNvSpPr>
            <a:spLocks noGrp="1"/>
          </p:cNvSpPr>
          <p:nvPr>
            <p:ph type="dt" sz="half" idx="10"/>
          </p:nvPr>
        </p:nvSpPr>
        <p:spPr/>
        <p:txBody>
          <a:bodyPr/>
          <a:lstStyle/>
          <a:p>
            <a:fld id="{505A3FD5-701C-8E45-82E8-70F195635D31}" type="datetime1">
              <a:rPr lang="en-GB" smtClean="0"/>
              <a:t>05/05/2020</a:t>
            </a:fld>
            <a:endParaRPr lang="en-GB"/>
          </a:p>
        </p:txBody>
      </p:sp>
      <p:sp>
        <p:nvSpPr>
          <p:cNvPr id="6" name="Footer Placeholder 5">
            <a:extLst>
              <a:ext uri="{FF2B5EF4-FFF2-40B4-BE49-F238E27FC236}">
                <a16:creationId xmlns:a16="http://schemas.microsoft.com/office/drawing/2014/main" id="{612BB244-6F1C-AE47-8745-FC0FF5E5D1CF}"/>
              </a:ext>
            </a:extLst>
          </p:cNvPr>
          <p:cNvSpPr>
            <a:spLocks noGrp="1"/>
          </p:cNvSpPr>
          <p:nvPr>
            <p:ph type="ftr" sz="quarter" idx="11"/>
          </p:nvPr>
        </p:nvSpPr>
        <p:spPr/>
        <p:txBody>
          <a:bodyPr/>
          <a:lstStyle/>
          <a:p>
            <a:r>
              <a:rPr lang="en-GB"/>
              <a:t>Adaptations of All Quite on the Western Front by Urszula (Ula) Chowaniec </a:t>
            </a:r>
          </a:p>
        </p:txBody>
      </p:sp>
      <p:sp>
        <p:nvSpPr>
          <p:cNvPr id="7" name="Slide Number Placeholder 6">
            <a:extLst>
              <a:ext uri="{FF2B5EF4-FFF2-40B4-BE49-F238E27FC236}">
                <a16:creationId xmlns:a16="http://schemas.microsoft.com/office/drawing/2014/main" id="{49665EC0-2679-2443-929A-AB0DBDEE9802}"/>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71044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275F-23AE-A442-A5FA-24BE4B466689}"/>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715DDBBA-477B-104D-BED1-9FC239D39CC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9C7A853-8886-AA4A-ADA4-2DE6CD74BC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73073E7-4C58-3540-A732-5AD5385E43FE}"/>
              </a:ext>
            </a:extLst>
          </p:cNvPr>
          <p:cNvSpPr>
            <a:spLocks noGrp="1"/>
          </p:cNvSpPr>
          <p:nvPr>
            <p:ph type="dt" sz="half" idx="10"/>
          </p:nvPr>
        </p:nvSpPr>
        <p:spPr/>
        <p:txBody>
          <a:bodyPr/>
          <a:lstStyle/>
          <a:p>
            <a:fld id="{022078EF-1900-FD4C-8F64-6C23A4089474}" type="datetime1">
              <a:rPr lang="en-GB" smtClean="0"/>
              <a:t>05/05/2020</a:t>
            </a:fld>
            <a:endParaRPr lang="en-GB"/>
          </a:p>
        </p:txBody>
      </p:sp>
      <p:sp>
        <p:nvSpPr>
          <p:cNvPr id="6" name="Footer Placeholder 5">
            <a:extLst>
              <a:ext uri="{FF2B5EF4-FFF2-40B4-BE49-F238E27FC236}">
                <a16:creationId xmlns:a16="http://schemas.microsoft.com/office/drawing/2014/main" id="{B08DF157-4A86-8C43-AB8F-432B1D9B022F}"/>
              </a:ext>
            </a:extLst>
          </p:cNvPr>
          <p:cNvSpPr>
            <a:spLocks noGrp="1"/>
          </p:cNvSpPr>
          <p:nvPr>
            <p:ph type="ftr" sz="quarter" idx="11"/>
          </p:nvPr>
        </p:nvSpPr>
        <p:spPr/>
        <p:txBody>
          <a:bodyPr/>
          <a:lstStyle/>
          <a:p>
            <a:r>
              <a:rPr lang="en-US"/>
              <a:t>Adaptations of All Quite on the Western Front by Urszula (Ula) Chowaniec </a:t>
            </a:r>
            <a:endParaRPr lang="en-US" dirty="0"/>
          </a:p>
        </p:txBody>
      </p:sp>
      <p:sp>
        <p:nvSpPr>
          <p:cNvPr id="7" name="Slide Number Placeholder 6">
            <a:extLst>
              <a:ext uri="{FF2B5EF4-FFF2-40B4-BE49-F238E27FC236}">
                <a16:creationId xmlns:a16="http://schemas.microsoft.com/office/drawing/2014/main" id="{086B07DC-E70A-EF44-8C2E-3E2046BCC37F}"/>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6161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E306B-EFF1-9B4F-8E18-E8A8DF584E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0E71105-F8C6-9E48-A49A-26ABA8BA16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E2D1B0C-2AA1-B249-B61C-3AF7EAEF61B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20CFBB-32CF-DA46-9A58-4D76DF9DC6D4}" type="datetime1">
              <a:rPr lang="en-GB" smtClean="0"/>
              <a:t>05/05/2020</a:t>
            </a:fld>
            <a:endParaRPr lang="en-GB"/>
          </a:p>
        </p:txBody>
      </p:sp>
      <p:sp>
        <p:nvSpPr>
          <p:cNvPr id="5" name="Footer Placeholder 4">
            <a:extLst>
              <a:ext uri="{FF2B5EF4-FFF2-40B4-BE49-F238E27FC236}">
                <a16:creationId xmlns:a16="http://schemas.microsoft.com/office/drawing/2014/main" id="{BF114E8F-4A23-B946-92E0-1ECE7B4B9F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Adaptations of All Quite on the Western Front by Urszula (Ula) Chowaniec </a:t>
            </a:r>
          </a:p>
        </p:txBody>
      </p:sp>
      <p:sp>
        <p:nvSpPr>
          <p:cNvPr id="6" name="Slide Number Placeholder 5">
            <a:extLst>
              <a:ext uri="{FF2B5EF4-FFF2-40B4-BE49-F238E27FC236}">
                <a16:creationId xmlns:a16="http://schemas.microsoft.com/office/drawing/2014/main" id="{F12DE615-7F0C-744C-879A-30702ABC694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en-GB" smtClean="0"/>
              <a:t>‹#›</a:t>
            </a:fld>
            <a:endParaRPr lang="en-GB"/>
          </a:p>
        </p:txBody>
      </p:sp>
    </p:spTree>
    <p:extLst>
      <p:ext uri="{BB962C8B-B14F-4D97-AF65-F5344CB8AC3E}">
        <p14:creationId xmlns:p14="http://schemas.microsoft.com/office/powerpoint/2010/main" val="277711336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nMlDPsRwZE4"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hyperlink" Target="https://www.youtube.com/watch?v=mw96cSYo9dU" TargetMode="External"/><Relationship Id="rId4" Type="http://schemas.openxmlformats.org/officeDocument/2006/relationships/hyperlink" Target="https://www.youtube.com/watch?v=sTKCg-ufHu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sTKCg-ufHu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jf_qkEXrxKs&amp;vl=pl"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K6ZTXrEUfc"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docs.google.com/viewer?a=v&amp;pid=sites&amp;srcid=YXBwcy5kaXN0cmljdDgzMy5vcmd8Y2FyYm9uZWVuZ2xpc2h8Z3g6NzMzYWI5MGM0NDNiNjc0NA"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 name="Rectangle 91">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93">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150" name="Title 1"/>
          <p:cNvSpPr txBox="1">
            <a:spLocks noGrp="1"/>
          </p:cNvSpPr>
          <p:nvPr>
            <p:ph type="ctrTitle"/>
          </p:nvPr>
        </p:nvSpPr>
        <p:spPr>
          <a:xfrm>
            <a:off x="565443" y="2076450"/>
            <a:ext cx="8013114" cy="1345134"/>
          </a:xfrm>
          <a:prstGeom prst="rect">
            <a:avLst/>
          </a:prstGeom>
        </p:spPr>
        <p:txBody>
          <a:bodyPr anchor="ctr">
            <a:normAutofit/>
          </a:bodyPr>
          <a:lstStyle/>
          <a:p>
            <a:pPr defTabSz="502920">
              <a:defRPr sz="2970">
                <a:solidFill>
                  <a:srgbClr val="880814"/>
                </a:solidFill>
                <a:effectLst>
                  <a:outerShdw blurRad="27940" dist="27940" dir="5400000" rotWithShape="0">
                    <a:srgbClr val="000000">
                      <a:alpha val="40000"/>
                    </a:srgbClr>
                  </a:outerShdw>
                </a:effectLst>
              </a:defRPr>
            </a:pPr>
            <a:r>
              <a:rPr lang="en-GB">
                <a:solidFill>
                  <a:srgbClr val="FFFFFF"/>
                </a:solidFill>
              </a:rPr>
              <a:t>All Quite on the</a:t>
            </a:r>
            <a:br>
              <a:rPr lang="en-GB">
                <a:solidFill>
                  <a:srgbClr val="FFFFFF"/>
                </a:solidFill>
              </a:rPr>
            </a:br>
            <a:r>
              <a:rPr lang="en-GB">
                <a:solidFill>
                  <a:srgbClr val="FFFFFF"/>
                </a:solidFill>
              </a:rPr>
              <a:t>Western Front</a:t>
            </a:r>
          </a:p>
        </p:txBody>
      </p:sp>
      <p:sp>
        <p:nvSpPr>
          <p:cNvPr id="151" name="Subtitle 2"/>
          <p:cNvSpPr txBox="1">
            <a:spLocks noGrp="1"/>
          </p:cNvSpPr>
          <p:nvPr>
            <p:ph type="subTitle" idx="1"/>
          </p:nvPr>
        </p:nvSpPr>
        <p:spPr>
          <a:xfrm>
            <a:off x="878681" y="4473360"/>
            <a:ext cx="7101908" cy="865639"/>
          </a:xfrm>
          <a:prstGeom prst="rect">
            <a:avLst/>
          </a:prstGeom>
        </p:spPr>
        <p:txBody>
          <a:bodyPr anchor="ctr">
            <a:normAutofit/>
          </a:bodyPr>
          <a:lstStyle/>
          <a:p>
            <a:r>
              <a:rPr lang="en-GB" sz="2400">
                <a:solidFill>
                  <a:srgbClr val="000000"/>
                </a:solidFill>
              </a:rPr>
              <a:t>by Erich Maria Remarque</a:t>
            </a:r>
          </a:p>
        </p:txBody>
      </p:sp>
      <p:sp>
        <p:nvSpPr>
          <p:cNvPr id="2" name="Footer Placeholder 1">
            <a:extLst>
              <a:ext uri="{FF2B5EF4-FFF2-40B4-BE49-F238E27FC236}">
                <a16:creationId xmlns:a16="http://schemas.microsoft.com/office/drawing/2014/main" id="{6F5AA753-FB3D-934E-B2EF-3FCE6FF6E4E5}"/>
              </a:ext>
            </a:extLst>
          </p:cNvPr>
          <p:cNvSpPr>
            <a:spLocks noGrp="1"/>
          </p:cNvSpPr>
          <p:nvPr>
            <p:ph type="ftr" sz="quarter" idx="11"/>
          </p:nvPr>
        </p:nvSpPr>
        <p:spPr>
          <a:xfrm>
            <a:off x="2411730" y="6223702"/>
            <a:ext cx="4320540" cy="314067"/>
          </a:xfrm>
        </p:spPr>
        <p:txBody>
          <a:bodyPr>
            <a:normAutofit/>
          </a:bodyPr>
          <a:lstStyle/>
          <a:p>
            <a:pPr>
              <a:spcAft>
                <a:spcPts val="600"/>
              </a:spcAft>
            </a:pPr>
            <a:r>
              <a:rPr lang="en-GB">
                <a:solidFill>
                  <a:srgbClr val="898989"/>
                </a:solidFill>
              </a:rPr>
              <a:t>Adaptations of All Quite on the Western Front by Urszula (Ula) Chowaniec </a:t>
            </a:r>
          </a:p>
        </p:txBody>
      </p:sp>
      <p:sp>
        <p:nvSpPr>
          <p:cNvPr id="3" name="Slide Number Placeholder 2">
            <a:extLst>
              <a:ext uri="{FF2B5EF4-FFF2-40B4-BE49-F238E27FC236}">
                <a16:creationId xmlns:a16="http://schemas.microsoft.com/office/drawing/2014/main" id="{6978FD70-DF03-E444-92EC-346262D4DD80}"/>
              </a:ext>
            </a:extLst>
          </p:cNvPr>
          <p:cNvSpPr>
            <a:spLocks noGrp="1"/>
          </p:cNvSpPr>
          <p:nvPr>
            <p:ph type="sldNum" sz="quarter" idx="12"/>
          </p:nvPr>
        </p:nvSpPr>
        <p:spPr>
          <a:xfrm>
            <a:off x="8150511" y="6223702"/>
            <a:ext cx="428046" cy="314067"/>
          </a:xfrm>
        </p:spPr>
        <p:txBody>
          <a:bodyPr>
            <a:normAutofit/>
          </a:bodyPr>
          <a:lstStyle/>
          <a:p>
            <a:pPr>
              <a:spcAft>
                <a:spcPts val="600"/>
              </a:spcAft>
            </a:pPr>
            <a:fld id="{86CB4B4D-7CA3-9044-876B-883B54F8677D}" type="slidenum">
              <a:rPr lang="en-GB">
                <a:solidFill>
                  <a:srgbClr val="898989"/>
                </a:solidFill>
              </a:rPr>
              <a:pPr>
                <a:spcAft>
                  <a:spcPts val="600"/>
                </a:spcAft>
              </a:pPr>
              <a:t>1</a:t>
            </a:fld>
            <a:endParaRPr lang="en-GB">
              <a:solidFill>
                <a:srgbClr val="898989"/>
              </a:solidFill>
            </a:endParaRPr>
          </a:p>
        </p:txBody>
      </p:sp>
      <p:sp>
        <p:nvSpPr>
          <p:cNvPr id="149" name="Footer Placeholder 3"/>
          <p:cNvSpPr txBox="1"/>
          <p:nvPr/>
        </p:nvSpPr>
        <p:spPr>
          <a:xfrm>
            <a:off x="354105" y="6404292"/>
            <a:ext cx="2895601"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Content Placeholder 4" descr="Content Placeholder 4"/>
          <p:cNvPicPr>
            <a:picLocks noChangeAspect="1"/>
          </p:cNvPicPr>
          <p:nvPr/>
        </p:nvPicPr>
        <p:blipFill>
          <a:blip r:embed="rId2"/>
          <a:stretch>
            <a:fillRect/>
          </a:stretch>
        </p:blipFill>
        <p:spPr>
          <a:xfrm>
            <a:off x="1406621" y="643467"/>
            <a:ext cx="6330757" cy="5571066"/>
          </a:xfrm>
          <a:prstGeom prst="rect">
            <a:avLst/>
          </a:prstGeom>
        </p:spPr>
      </p:pic>
      <p:sp>
        <p:nvSpPr>
          <p:cNvPr id="2" name="Footer Placeholder 1">
            <a:extLst>
              <a:ext uri="{FF2B5EF4-FFF2-40B4-BE49-F238E27FC236}">
                <a16:creationId xmlns:a16="http://schemas.microsoft.com/office/drawing/2014/main" id="{F205FD38-29BF-0843-8949-63D0C9C13A03}"/>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a:solidFill>
                  <a:srgbClr val="FFFFFF"/>
                </a:solidFill>
                <a:latin typeface="+mn-lt"/>
                <a:ea typeface="+mn-ea"/>
                <a:cs typeface="+mn-cs"/>
              </a:rPr>
              <a:t>Adaptations of All Quite on the Western Front by Urszula (Ula) Chowaniec </a:t>
            </a:r>
          </a:p>
        </p:txBody>
      </p:sp>
      <p:sp>
        <p:nvSpPr>
          <p:cNvPr id="3" name="Slide Number Placeholder 2">
            <a:extLst>
              <a:ext uri="{FF2B5EF4-FFF2-40B4-BE49-F238E27FC236}">
                <a16:creationId xmlns:a16="http://schemas.microsoft.com/office/drawing/2014/main" id="{C24E6E7D-6A71-084C-A1C2-8BF4E3C3B91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86CB4B4D-7CA3-9044-876B-883B54F8677D}" type="slidenum">
              <a:rPr lang="en-US" sz="1200">
                <a:solidFill>
                  <a:srgbClr val="FFFFFF"/>
                </a:solidFill>
              </a:rPr>
              <a:pPr>
                <a:spcAft>
                  <a:spcPts val="600"/>
                </a:spcAft>
              </a:pPr>
              <a:t>10</a:t>
            </a:fld>
            <a:endParaRPr lang="en-US" sz="1200">
              <a:solidFill>
                <a:srgbClr val="FFFFFF"/>
              </a:solidFill>
            </a:endParaRPr>
          </a:p>
        </p:txBody>
      </p:sp>
      <p:sp>
        <p:nvSpPr>
          <p:cNvPr id="191" name="Footer Placeholder 3"/>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194" name="TextBox 5"/>
          <p:cNvSpPr txBox="1"/>
          <p:nvPr/>
        </p:nvSpPr>
        <p:spPr>
          <a:xfrm>
            <a:off x="7493000" y="2322285"/>
            <a:ext cx="1251858" cy="675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pPr>
              <a:spcAft>
                <a:spcPts val="600"/>
              </a:spcAft>
            </a:pPr>
            <a:r>
              <a:t>The lost generation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 name="Title 1"/>
          <p:cNvSpPr txBox="1">
            <a:spLocks noGrp="1"/>
          </p:cNvSpPr>
          <p:nvPr>
            <p:ph type="title"/>
          </p:nvPr>
        </p:nvSpPr>
        <p:spPr>
          <a:xfrm>
            <a:off x="482247" y="4571216"/>
            <a:ext cx="8179506" cy="1115415"/>
          </a:xfrm>
          <a:prstGeom prst="rect">
            <a:avLst/>
          </a:prstGeom>
        </p:spPr>
        <p:txBody>
          <a:bodyPr vert="horz" lIns="91440" tIns="45720" rIns="91440" bIns="45720" rtlCol="0" anchor="b">
            <a:normAutofit/>
          </a:bodyPr>
          <a:lstStyle/>
          <a:p>
            <a:pPr algn="ctr" defTabSz="914400"/>
            <a:r>
              <a:rPr lang="en-US" sz="6000"/>
              <a:t>The end….</a:t>
            </a:r>
          </a:p>
        </p:txBody>
      </p:sp>
      <p:sp>
        <p:nvSpPr>
          <p:cNvPr id="196" name="Footer Placeholder 3"/>
          <p:cNvSpPr txBox="1"/>
          <p:nvPr/>
        </p:nvSpPr>
        <p:spPr>
          <a:xfrm>
            <a:off x="482247" y="5859140"/>
            <a:ext cx="8179506" cy="4972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ormAutofit/>
          </a:bodyPr>
          <a:lstStyle>
            <a:lvl1pPr>
              <a:defRPr sz="1200">
                <a:solidFill>
                  <a:srgbClr val="FFFFFF"/>
                </a:solidFill>
                <a:effectLst>
                  <a:outerShdw blurRad="50800" dist="38100" dir="5400000" rotWithShape="0">
                    <a:srgbClr val="000000">
                      <a:alpha val="40000"/>
                    </a:srgbClr>
                  </a:outerShdw>
                </a:effectLst>
              </a:defRPr>
            </a:lvl1pPr>
          </a:lstStyle>
          <a:p>
            <a:pPr algn="ctr">
              <a:lnSpc>
                <a:spcPct val="90000"/>
              </a:lnSpc>
              <a:spcBef>
                <a:spcPts val="1000"/>
              </a:spcBef>
            </a:pPr>
            <a:r>
              <a:rPr lang="en-US" sz="2400">
                <a:solidFill>
                  <a:schemeClr val="tx1"/>
                </a:solidFill>
              </a:rPr>
              <a:t>All Quiet on The Western Front</a:t>
            </a:r>
          </a:p>
        </p:txBody>
      </p:sp>
      <p:pic>
        <p:nvPicPr>
          <p:cNvPr id="198" name="Content Placeholder 4" descr="Content Placeholder 4"/>
          <p:cNvPicPr>
            <a:picLocks noChangeAspect="1"/>
          </p:cNvPicPr>
          <p:nvPr/>
        </p:nvPicPr>
        <p:blipFill>
          <a:blip r:embed="rId2"/>
          <a:stretch>
            <a:fillRect/>
          </a:stretch>
        </p:blipFill>
        <p:spPr>
          <a:xfrm>
            <a:off x="637192" y="584696"/>
            <a:ext cx="7878158" cy="3814011"/>
          </a:xfrm>
          <a:prstGeom prst="rect">
            <a:avLst/>
          </a:prstGeom>
        </p:spPr>
      </p:pic>
      <p:cxnSp>
        <p:nvCxnSpPr>
          <p:cNvPr id="75" name="Straight Connector 74">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5778706"/>
            <a:ext cx="685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E55ACD8-2DBE-A540-A792-D9BE5F2CCFBB}"/>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a:solidFill>
                  <a:schemeClr val="tx1">
                    <a:tint val="75000"/>
                  </a:schemeClr>
                </a:solidFill>
                <a:latin typeface="+mn-lt"/>
                <a:ea typeface="+mn-ea"/>
                <a:cs typeface="+mn-cs"/>
              </a:rPr>
              <a:t>Adaptations of All Quite on the Western Front by Urszula (Ula) Chowaniec </a:t>
            </a:r>
          </a:p>
        </p:txBody>
      </p:sp>
      <p:sp>
        <p:nvSpPr>
          <p:cNvPr id="3" name="Slide Number Placeholder 2">
            <a:extLst>
              <a:ext uri="{FF2B5EF4-FFF2-40B4-BE49-F238E27FC236}">
                <a16:creationId xmlns:a16="http://schemas.microsoft.com/office/drawing/2014/main" id="{BAD49E6D-28F1-6449-BFA2-6CC14B34151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86CB4B4D-7CA3-9044-876B-883B54F8677D}" type="slidenum">
              <a:rPr lang="en-US" sz="1200" smtClean="0"/>
              <a:pPr>
                <a:spcAft>
                  <a:spcPts val="600"/>
                </a:spcAft>
              </a:pPr>
              <a:t>11</a:t>
            </a:fld>
            <a:endParaRPr lang="en-US"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 name="Picture 5" descr="Picture 5"/>
          <p:cNvPicPr>
            <a:picLocks noChangeAspect="1"/>
          </p:cNvPicPr>
          <p:nvPr/>
        </p:nvPicPr>
        <p:blipFill rotWithShape="1">
          <a:blip r:embed="rId2"/>
          <a:srcRect r="75"/>
          <a:stretch/>
        </p:blipFill>
        <p:spPr>
          <a:xfrm>
            <a:off x="20" y="10"/>
            <a:ext cx="9143980" cy="4666928"/>
          </a:xfrm>
          <a:prstGeom prst="rect">
            <a:avLst/>
          </a:prstGeom>
        </p:spPr>
      </p:pic>
      <p:pic>
        <p:nvPicPr>
          <p:cNvPr id="81" name="Picture 8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9144000" cy="3315384"/>
          </a:xfrm>
          <a:prstGeom prst="rect">
            <a:avLst/>
          </a:prstGeom>
        </p:spPr>
      </p:pic>
      <p:sp>
        <p:nvSpPr>
          <p:cNvPr id="83" name="Oval 8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itle 1"/>
          <p:cNvSpPr txBox="1">
            <a:spLocks noGrp="1"/>
          </p:cNvSpPr>
          <p:nvPr>
            <p:ph type="title"/>
          </p:nvPr>
        </p:nvSpPr>
        <p:spPr>
          <a:xfrm>
            <a:off x="603748" y="4551037"/>
            <a:ext cx="3766337" cy="1509931"/>
          </a:xfrm>
          <a:prstGeom prst="rect">
            <a:avLst/>
          </a:prstGeom>
        </p:spPr>
        <p:txBody>
          <a:bodyPr>
            <a:normAutofit/>
          </a:bodyPr>
          <a:lstStyle/>
          <a:p>
            <a:r>
              <a:rPr lang="en-GB" sz="3500" dirty="0">
                <a:solidFill>
                  <a:srgbClr val="000000"/>
                </a:solidFill>
              </a:rPr>
              <a:t>FILM</a:t>
            </a:r>
          </a:p>
        </p:txBody>
      </p:sp>
      <p:sp>
        <p:nvSpPr>
          <p:cNvPr id="202" name="Content Placeholder 2"/>
          <p:cNvSpPr txBox="1">
            <a:spLocks noGrp="1"/>
          </p:cNvSpPr>
          <p:nvPr>
            <p:ph idx="1"/>
          </p:nvPr>
        </p:nvSpPr>
        <p:spPr>
          <a:xfrm>
            <a:off x="4852685" y="4551037"/>
            <a:ext cx="3694808" cy="1509935"/>
          </a:xfrm>
          <a:prstGeom prst="rect">
            <a:avLst/>
          </a:prstGeom>
        </p:spPr>
        <p:txBody>
          <a:bodyPr anchor="ctr">
            <a:normAutofit/>
          </a:bodyPr>
          <a:lstStyle/>
          <a:p>
            <a:pPr>
              <a:buBlip>
                <a:blip r:embed="rId4"/>
              </a:buBlip>
            </a:pPr>
            <a:r>
              <a:rPr lang="en-GB" sz="1600">
                <a:solidFill>
                  <a:srgbClr val="000000"/>
                </a:solidFill>
              </a:rPr>
              <a:t>SETTING THE SCENE</a:t>
            </a:r>
          </a:p>
          <a:p>
            <a:pPr>
              <a:buBlip>
                <a:blip r:embed="rId4"/>
              </a:buBlip>
            </a:pPr>
            <a:r>
              <a:rPr lang="en-GB" sz="1600">
                <a:solidFill>
                  <a:srgbClr val="000000"/>
                </a:solidFill>
              </a:rPr>
              <a:t>TRENCHES</a:t>
            </a:r>
          </a:p>
        </p:txBody>
      </p:sp>
      <p:sp>
        <p:nvSpPr>
          <p:cNvPr id="2" name="Slide Number Placeholder 1">
            <a:extLst>
              <a:ext uri="{FF2B5EF4-FFF2-40B4-BE49-F238E27FC236}">
                <a16:creationId xmlns:a16="http://schemas.microsoft.com/office/drawing/2014/main" id="{84127A67-7EBF-074E-AA4D-F38C4CB60AF3}"/>
              </a:ext>
            </a:extLst>
          </p:cNvPr>
          <p:cNvSpPr>
            <a:spLocks noGrp="1"/>
          </p:cNvSpPr>
          <p:nvPr>
            <p:ph type="sldNum" sz="quarter" idx="12"/>
          </p:nvPr>
        </p:nvSpPr>
        <p:spPr>
          <a:xfrm>
            <a:off x="8119447" y="6223702"/>
            <a:ext cx="428046" cy="314067"/>
          </a:xfrm>
        </p:spPr>
        <p:txBody>
          <a:bodyPr>
            <a:normAutofit/>
          </a:bodyPr>
          <a:lstStyle/>
          <a:p>
            <a:pPr>
              <a:spcAft>
                <a:spcPts val="600"/>
              </a:spcAft>
            </a:pPr>
            <a:fld id="{86CB4B4D-7CA3-9044-876B-883B54F8677D}" type="slidenum">
              <a:rPr lang="en-GB" sz="1000">
                <a:solidFill>
                  <a:srgbClr val="898989"/>
                </a:solidFill>
              </a:rPr>
              <a:pPr>
                <a:spcAft>
                  <a:spcPts val="600"/>
                </a:spcAft>
              </a:pPr>
              <a:t>12</a:t>
            </a:fld>
            <a:endParaRPr lang="en-GB" sz="1000">
              <a:solidFill>
                <a:srgbClr val="898989"/>
              </a:solidFill>
            </a:endParaRPr>
          </a:p>
        </p:txBody>
      </p:sp>
      <p:sp>
        <p:nvSpPr>
          <p:cNvPr id="200" name="Footer Placeholder 4"/>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203" name="Content Placeholder 3"/>
          <p:cNvSpPr txBox="1"/>
          <p:nvPr/>
        </p:nvSpPr>
        <p:spPr>
          <a:xfrm>
            <a:off x="4844732" y="1760538"/>
            <a:ext cx="3611881" cy="4365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342900" indent="-342900">
              <a:spcBef>
                <a:spcPts val="2000"/>
              </a:spcBef>
              <a:buSzPct val="100000"/>
              <a:buBlip>
                <a:blip r:embed="rId4"/>
              </a:buBlip>
              <a:defRPr sz="2200">
                <a:solidFill>
                  <a:srgbClr val="FFFFFF"/>
                </a:solidFill>
                <a:effectLst>
                  <a:outerShdw blurRad="50800" dist="50800" dir="5400000" rotWithShape="0">
                    <a:srgbClr val="000000">
                      <a:alpha val="40000"/>
                    </a:srgbClr>
                  </a:outerShdw>
                </a:effectLst>
              </a:defRPr>
            </a:pPr>
            <a:r>
              <a:rPr sz="2200" dirty="0"/>
              <a:t>BOOK</a:t>
            </a:r>
          </a:p>
          <a:p>
            <a:pPr marL="342900" indent="-342900">
              <a:spcBef>
                <a:spcPts val="2000"/>
              </a:spcBef>
              <a:buSzPct val="100000"/>
              <a:buBlip>
                <a:blip r:embed="rId4"/>
              </a:buBlip>
              <a:defRPr sz="2200">
                <a:solidFill>
                  <a:srgbClr val="FFFFFF"/>
                </a:solidFill>
                <a:effectLst>
                  <a:outerShdw blurRad="50800" dist="50800" dir="5400000" rotWithShape="0">
                    <a:srgbClr val="000000">
                      <a:alpha val="40000"/>
                    </a:srgbClr>
                  </a:outerShdw>
                </a:effectLst>
              </a:defRPr>
            </a:pPr>
            <a:r>
              <a:rPr sz="2200" dirty="0"/>
              <a:t>FROM THE SCHOOL</a:t>
            </a:r>
          </a:p>
        </p:txBody>
      </p:sp>
      <p:sp>
        <p:nvSpPr>
          <p:cNvPr id="3" name="Footer Placeholder 2">
            <a:extLst>
              <a:ext uri="{FF2B5EF4-FFF2-40B4-BE49-F238E27FC236}">
                <a16:creationId xmlns:a16="http://schemas.microsoft.com/office/drawing/2014/main" id="{7F479892-8743-9E42-AA52-69D2A65EB4EF}"/>
              </a:ext>
            </a:extLst>
          </p:cNvPr>
          <p:cNvSpPr>
            <a:spLocks noGrp="1"/>
          </p:cNvSpPr>
          <p:nvPr>
            <p:ph type="ftr" sz="quarter" idx="11"/>
          </p:nvPr>
        </p:nvSpPr>
        <p:spPr/>
        <p:txBody>
          <a:bodyPr/>
          <a:lstStyle/>
          <a:p>
            <a:r>
              <a:rPr lang="en-GB"/>
              <a:t>Adaptations of All Quite on the Western Front by Urszula (Ula) Chowaniec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63754B-4F22-174E-A3B8-79A70124AB50}"/>
              </a:ext>
            </a:extLst>
          </p:cNvPr>
          <p:cNvSpPr>
            <a:spLocks noGrp="1"/>
          </p:cNvSpPr>
          <p:nvPr>
            <p:ph type="title"/>
          </p:nvPr>
        </p:nvSpPr>
        <p:spPr>
          <a:xfrm>
            <a:off x="171450" y="35942"/>
            <a:ext cx="2400300" cy="1325563"/>
          </a:xfrm>
        </p:spPr>
        <p:txBody>
          <a:bodyPr/>
          <a:lstStyle/>
          <a:p>
            <a:r>
              <a:rPr lang="en-GB" b="1" dirty="0"/>
              <a:t>Adaptations</a:t>
            </a:r>
            <a:r>
              <a:rPr lang="en-GB" dirty="0"/>
              <a:t> </a:t>
            </a:r>
          </a:p>
        </p:txBody>
      </p:sp>
      <p:sp>
        <p:nvSpPr>
          <p:cNvPr id="7" name="Content Placeholder 6">
            <a:extLst>
              <a:ext uri="{FF2B5EF4-FFF2-40B4-BE49-F238E27FC236}">
                <a16:creationId xmlns:a16="http://schemas.microsoft.com/office/drawing/2014/main" id="{A870D5CE-1442-2D48-AC9C-FE64E734EA8C}"/>
              </a:ext>
            </a:extLst>
          </p:cNvPr>
          <p:cNvSpPr>
            <a:spLocks noGrp="1"/>
          </p:cNvSpPr>
          <p:nvPr>
            <p:ph sz="half" idx="1"/>
          </p:nvPr>
        </p:nvSpPr>
        <p:spPr>
          <a:xfrm>
            <a:off x="463296" y="1361505"/>
            <a:ext cx="4051554" cy="4815458"/>
          </a:xfrm>
        </p:spPr>
        <p:txBody>
          <a:bodyPr/>
          <a:lstStyle/>
          <a:p>
            <a:r>
              <a:rPr lang="en-GB" dirty="0"/>
              <a:t>In 1930, an American film of the novel was made, directed by </a:t>
            </a:r>
            <a:r>
              <a:rPr lang="en-GB" b="1" dirty="0"/>
              <a:t>Lewis Milestone</a:t>
            </a:r>
            <a:r>
              <a:rPr lang="en-GB" dirty="0"/>
              <a:t>; with a screenplay by Maxwell Anderson.</a:t>
            </a:r>
          </a:p>
          <a:p>
            <a:endParaRPr lang="en-GB" dirty="0"/>
          </a:p>
          <a:p>
            <a:pPr marL="0" indent="0">
              <a:buNone/>
            </a:pPr>
            <a:r>
              <a:rPr lang="en-GB" dirty="0"/>
              <a:t> </a:t>
            </a:r>
          </a:p>
          <a:p>
            <a:endParaRPr lang="en-GB" dirty="0"/>
          </a:p>
          <a:p>
            <a:endParaRPr lang="en-GB" dirty="0"/>
          </a:p>
        </p:txBody>
      </p:sp>
      <p:sp>
        <p:nvSpPr>
          <p:cNvPr id="8" name="Content Placeholder 7">
            <a:extLst>
              <a:ext uri="{FF2B5EF4-FFF2-40B4-BE49-F238E27FC236}">
                <a16:creationId xmlns:a16="http://schemas.microsoft.com/office/drawing/2014/main" id="{4A26425C-EA50-CD47-B8B1-CFF2DA293064}"/>
              </a:ext>
            </a:extLst>
          </p:cNvPr>
          <p:cNvSpPr>
            <a:spLocks noGrp="1"/>
          </p:cNvSpPr>
          <p:nvPr>
            <p:ph sz="half" idx="2"/>
          </p:nvPr>
        </p:nvSpPr>
        <p:spPr>
          <a:xfrm>
            <a:off x="4629150" y="365126"/>
            <a:ext cx="3886200" cy="5811837"/>
          </a:xfrm>
        </p:spPr>
        <p:txBody>
          <a:bodyPr/>
          <a:lstStyle/>
          <a:p>
            <a:r>
              <a:rPr lang="en-GB" dirty="0"/>
              <a:t>All Quiet on the Western Front is a television film produced by ITC Entertainment, released on November 14, 1979, starring Richard Thomas and Ernest Borgnine. The 1979 film was directed by Delbert Mann.</a:t>
            </a:r>
          </a:p>
          <a:p>
            <a:endParaRPr lang="en-GB" dirty="0"/>
          </a:p>
        </p:txBody>
      </p:sp>
      <p:sp>
        <p:nvSpPr>
          <p:cNvPr id="4" name="Footer Placeholder 3">
            <a:extLst>
              <a:ext uri="{FF2B5EF4-FFF2-40B4-BE49-F238E27FC236}">
                <a16:creationId xmlns:a16="http://schemas.microsoft.com/office/drawing/2014/main" id="{843574AA-B412-D04B-A519-E9A84E4DBD18}"/>
              </a:ext>
            </a:extLst>
          </p:cNvPr>
          <p:cNvSpPr>
            <a:spLocks noGrp="1"/>
          </p:cNvSpPr>
          <p:nvPr>
            <p:ph type="ftr" sz="quarter" idx="11"/>
          </p:nvPr>
        </p:nvSpPr>
        <p:spPr/>
        <p:txBody>
          <a:bodyPr/>
          <a:lstStyle/>
          <a:p>
            <a:r>
              <a:rPr lang="en-GB"/>
              <a:t>Adaptations of All Quite on the Western Front by Urszula (Ula) Chowaniec </a:t>
            </a:r>
          </a:p>
        </p:txBody>
      </p:sp>
      <p:sp>
        <p:nvSpPr>
          <p:cNvPr id="5" name="Slide Number Placeholder 4">
            <a:extLst>
              <a:ext uri="{FF2B5EF4-FFF2-40B4-BE49-F238E27FC236}">
                <a16:creationId xmlns:a16="http://schemas.microsoft.com/office/drawing/2014/main" id="{C683A5D7-3840-2D4A-927C-88C29BCD0417}"/>
              </a:ext>
            </a:extLst>
          </p:cNvPr>
          <p:cNvSpPr>
            <a:spLocks noGrp="1"/>
          </p:cNvSpPr>
          <p:nvPr>
            <p:ph type="sldNum" sz="quarter" idx="12"/>
          </p:nvPr>
        </p:nvSpPr>
        <p:spPr/>
        <p:txBody>
          <a:bodyPr/>
          <a:lstStyle/>
          <a:p>
            <a:fld id="{86CB4B4D-7CA3-9044-876B-883B54F8677D}" type="slidenum">
              <a:rPr lang="en-GB" smtClean="0"/>
              <a:t>13</a:t>
            </a:fld>
            <a:endParaRPr lang="en-GB"/>
          </a:p>
        </p:txBody>
      </p:sp>
      <p:pic>
        <p:nvPicPr>
          <p:cNvPr id="10" name="Picture 9" descr="A person wearing a hat&#10;&#10;Description automatically generated">
            <a:extLst>
              <a:ext uri="{FF2B5EF4-FFF2-40B4-BE49-F238E27FC236}">
                <a16:creationId xmlns:a16="http://schemas.microsoft.com/office/drawing/2014/main" id="{FA2E86F7-1BF8-A844-ACB1-B7E7DF67C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472" y="2459518"/>
            <a:ext cx="2383028" cy="3404326"/>
          </a:xfrm>
          <a:prstGeom prst="rect">
            <a:avLst/>
          </a:prstGeom>
        </p:spPr>
      </p:pic>
      <p:pic>
        <p:nvPicPr>
          <p:cNvPr id="12" name="Picture 11" descr="A picture containing text, man, black, dark&#10;&#10;Description automatically generated">
            <a:extLst>
              <a:ext uri="{FF2B5EF4-FFF2-40B4-BE49-F238E27FC236}">
                <a16:creationId xmlns:a16="http://schemas.microsoft.com/office/drawing/2014/main" id="{FC7D092A-6ADC-F442-89A8-251345843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530" y="2687068"/>
            <a:ext cx="2386440" cy="3675888"/>
          </a:xfrm>
          <a:prstGeom prst="rect">
            <a:avLst/>
          </a:prstGeom>
        </p:spPr>
      </p:pic>
    </p:spTree>
    <p:extLst>
      <p:ext uri="{BB962C8B-B14F-4D97-AF65-F5344CB8AC3E}">
        <p14:creationId xmlns:p14="http://schemas.microsoft.com/office/powerpoint/2010/main" val="214052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 name="Rectangle 84">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86">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Title 1"/>
          <p:cNvSpPr txBox="1">
            <a:spLocks noGrp="1"/>
          </p:cNvSpPr>
          <p:nvPr>
            <p:ph type="title"/>
          </p:nvPr>
        </p:nvSpPr>
        <p:spPr>
          <a:xfrm>
            <a:off x="603504" y="1412489"/>
            <a:ext cx="2153321" cy="2156621"/>
          </a:xfrm>
          <a:prstGeom prst="rect">
            <a:avLst/>
          </a:prstGeom>
        </p:spPr>
        <p:txBody>
          <a:bodyPr anchor="t">
            <a:normAutofit/>
          </a:bodyPr>
          <a:lstStyle/>
          <a:p>
            <a:r>
              <a:rPr lang="en-GB" sz="2400" dirty="0">
                <a:solidFill>
                  <a:srgbClr val="FFFFFF"/>
                </a:solidFill>
              </a:rPr>
              <a:t>Bildungsroman</a:t>
            </a:r>
          </a:p>
        </p:txBody>
      </p:sp>
      <p:sp>
        <p:nvSpPr>
          <p:cNvPr id="208" name="Content Placeholder 2"/>
          <p:cNvSpPr txBox="1">
            <a:spLocks noGrp="1"/>
          </p:cNvSpPr>
          <p:nvPr>
            <p:ph sz="half" idx="1"/>
          </p:nvPr>
        </p:nvSpPr>
        <p:spPr>
          <a:xfrm>
            <a:off x="3899244" y="1412489"/>
            <a:ext cx="2194560" cy="4363844"/>
          </a:xfrm>
          <a:prstGeom prst="rect">
            <a:avLst/>
          </a:prstGeom>
        </p:spPr>
        <p:txBody>
          <a:bodyPr>
            <a:normAutofit/>
          </a:bodyPr>
          <a:lstStyle/>
          <a:p>
            <a:pPr>
              <a:buBlip>
                <a:blip r:embed="rId2"/>
              </a:buBlip>
            </a:pPr>
            <a:r>
              <a:rPr lang="en-GB" sz="1700" dirty="0"/>
              <a:t>School</a:t>
            </a:r>
          </a:p>
          <a:p>
            <a:pPr>
              <a:buBlip>
                <a:blip r:embed="rId2"/>
              </a:buBlip>
            </a:pPr>
            <a:r>
              <a:rPr lang="en-GB" sz="1700" dirty="0"/>
              <a:t>The IRON YOUTH</a:t>
            </a:r>
          </a:p>
          <a:p>
            <a:pPr>
              <a:buBlip>
                <a:blip r:embed="rId2"/>
              </a:buBlip>
            </a:pPr>
            <a:r>
              <a:rPr lang="en-GB" sz="1700" dirty="0"/>
              <a:t>PATRIOTIC INDOCRINATION </a:t>
            </a:r>
          </a:p>
        </p:txBody>
      </p:sp>
      <p:sp>
        <p:nvSpPr>
          <p:cNvPr id="3" name="Content Placeholder 2">
            <a:extLst>
              <a:ext uri="{FF2B5EF4-FFF2-40B4-BE49-F238E27FC236}">
                <a16:creationId xmlns:a16="http://schemas.microsoft.com/office/drawing/2014/main" id="{3D0F75F7-4130-6F4C-97D4-4D699E376982}"/>
              </a:ext>
            </a:extLst>
          </p:cNvPr>
          <p:cNvSpPr>
            <a:spLocks noGrp="1"/>
          </p:cNvSpPr>
          <p:nvPr>
            <p:ph sz="half" idx="2"/>
          </p:nvPr>
        </p:nvSpPr>
        <p:spPr>
          <a:xfrm>
            <a:off x="6338703" y="1412489"/>
            <a:ext cx="2194560" cy="4363844"/>
          </a:xfrm>
        </p:spPr>
        <p:txBody>
          <a:bodyPr>
            <a:normAutofit/>
          </a:bodyPr>
          <a:lstStyle/>
          <a:p>
            <a:pPr marL="342900" indent="-342900">
              <a:spcBef>
                <a:spcPts val="2000"/>
              </a:spcBef>
              <a:buSzPct val="100000"/>
              <a:buBlip>
                <a:blip r:embed="rId2"/>
              </a:buBlip>
              <a:defRPr sz="2200">
                <a:solidFill>
                  <a:srgbClr val="FFFFFF"/>
                </a:solidFill>
                <a:effectLst>
                  <a:outerShdw blurRad="50800" dist="50800" dir="5400000" rotWithShape="0">
                    <a:srgbClr val="000000">
                      <a:alpha val="40000"/>
                    </a:srgbClr>
                  </a:outerShdw>
                </a:effectLst>
              </a:defRPr>
            </a:pPr>
            <a:r>
              <a:rPr lang="en-GB" sz="1700"/>
              <a:t>Ending…. (butterfly/bird episodes)</a:t>
            </a:r>
          </a:p>
          <a:p>
            <a:pPr>
              <a:spcBef>
                <a:spcPts val="2000"/>
              </a:spcBef>
              <a:defRPr sz="2200">
                <a:solidFill>
                  <a:srgbClr val="FFFFFF"/>
                </a:solidFill>
                <a:effectLst>
                  <a:outerShdw blurRad="50800" dist="50800" dir="5400000" rotWithShape="0">
                    <a:srgbClr val="000000">
                      <a:alpha val="40000"/>
                    </a:srgbClr>
                  </a:outerShdw>
                </a:effectLst>
              </a:defRPr>
            </a:pPr>
            <a:r>
              <a:rPr lang="en-GB" sz="1700"/>
              <a:t>1930 ending:</a:t>
            </a:r>
          </a:p>
          <a:p>
            <a:pPr marL="342900" indent="-342900">
              <a:spcBef>
                <a:spcPts val="2000"/>
              </a:spcBef>
              <a:buSzPct val="100000"/>
              <a:buBlip>
                <a:blip r:embed="rId2"/>
              </a:buBlip>
              <a:defRPr sz="2200">
                <a:solidFill>
                  <a:srgbClr val="FFFFFF"/>
                </a:solidFill>
                <a:effectLst>
                  <a:outerShdw blurRad="50800" dist="50800" dir="5400000" rotWithShape="0">
                    <a:srgbClr val="000000">
                      <a:alpha val="40000"/>
                    </a:srgbClr>
                  </a:outerShdw>
                </a:effectLst>
              </a:defRPr>
            </a:pPr>
            <a:r>
              <a:rPr lang="en-GB" sz="1700" u="sng">
                <a:uFill>
                  <a:solidFill>
                    <a:srgbClr val="EC4D4D"/>
                  </a:solidFill>
                </a:uFill>
                <a:hlinkClick r:id="rId3"/>
              </a:rPr>
              <a:t>https://www.youtube.com/watch?v=nMlDPsRwZE4</a:t>
            </a:r>
          </a:p>
          <a:p>
            <a:endParaRPr lang="en-GB" sz="1700"/>
          </a:p>
        </p:txBody>
      </p:sp>
      <p:sp>
        <p:nvSpPr>
          <p:cNvPr id="2" name="Slide Number Placeholder 1">
            <a:extLst>
              <a:ext uri="{FF2B5EF4-FFF2-40B4-BE49-F238E27FC236}">
                <a16:creationId xmlns:a16="http://schemas.microsoft.com/office/drawing/2014/main" id="{EBE5B989-02C5-F24F-BB7C-14D3588784CC}"/>
              </a:ext>
            </a:extLst>
          </p:cNvPr>
          <p:cNvSpPr>
            <a:spLocks noGrp="1"/>
          </p:cNvSpPr>
          <p:nvPr>
            <p:ph type="sldNum" sz="quarter" idx="12"/>
          </p:nvPr>
        </p:nvSpPr>
        <p:spPr>
          <a:xfrm>
            <a:off x="8227095" y="6080241"/>
            <a:ext cx="411480" cy="548640"/>
          </a:xfrm>
          <a:prstGeom prst="ellipse">
            <a:avLst/>
          </a:prstGeom>
          <a:solidFill>
            <a:srgbClr val="7F7F7F"/>
          </a:solidFill>
        </p:spPr>
        <p:txBody>
          <a:bodyPr>
            <a:normAutofit lnSpcReduction="10000"/>
          </a:bodyPr>
          <a:lstStyle/>
          <a:p>
            <a:pPr algn="ctr">
              <a:spcAft>
                <a:spcPts val="600"/>
              </a:spcAft>
            </a:pPr>
            <a:fld id="{86CB4B4D-7CA3-9044-876B-883B54F8677D}" type="slidenum">
              <a:rPr lang="en-GB" sz="1000">
                <a:solidFill>
                  <a:srgbClr val="FFFFFF"/>
                </a:solidFill>
              </a:rPr>
              <a:pPr algn="ctr">
                <a:spcAft>
                  <a:spcPts val="600"/>
                </a:spcAft>
              </a:pPr>
              <a:t>14</a:t>
            </a:fld>
            <a:endParaRPr lang="en-GB" sz="1000">
              <a:solidFill>
                <a:srgbClr val="FFFFFF"/>
              </a:solidFill>
            </a:endParaRPr>
          </a:p>
        </p:txBody>
      </p:sp>
      <p:sp>
        <p:nvSpPr>
          <p:cNvPr id="206" name="Footer Placeholder 4"/>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4" name="Footer Placeholder 3">
            <a:extLst>
              <a:ext uri="{FF2B5EF4-FFF2-40B4-BE49-F238E27FC236}">
                <a16:creationId xmlns:a16="http://schemas.microsoft.com/office/drawing/2014/main" id="{340AC3D4-DD56-DB47-8370-98C76F947CBD}"/>
              </a:ext>
            </a:extLst>
          </p:cNvPr>
          <p:cNvSpPr>
            <a:spLocks noGrp="1"/>
          </p:cNvSpPr>
          <p:nvPr>
            <p:ph type="ftr" sz="quarter" idx="11"/>
          </p:nvPr>
        </p:nvSpPr>
        <p:spPr/>
        <p:txBody>
          <a:bodyPr/>
          <a:lstStyle/>
          <a:p>
            <a:r>
              <a:rPr lang="en-GB"/>
              <a:t>Adaptations of All Quite on the Western Front by Urszula (Ula) Chowaniec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4" name="Content Placeholder 5" descr="Content Placeholder 5"/>
          <p:cNvPicPr>
            <a:picLocks noChangeAspect="1"/>
          </p:cNvPicPr>
          <p:nvPr/>
        </p:nvPicPr>
        <p:blipFill rotWithShape="1">
          <a:blip r:embed="rId2"/>
          <a:srcRect l="1544" r="492" b="2"/>
          <a:stretch/>
        </p:blipFill>
        <p:spPr>
          <a:xfrm>
            <a:off x="20" y="10"/>
            <a:ext cx="9143980" cy="4666928"/>
          </a:xfrm>
          <a:prstGeom prst="rect">
            <a:avLst/>
          </a:prstGeom>
        </p:spPr>
      </p:pic>
      <p:pic>
        <p:nvPicPr>
          <p:cNvPr id="91" name="Picture 9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9144000" cy="3315384"/>
          </a:xfrm>
          <a:prstGeom prst="rect">
            <a:avLst/>
          </a:prstGeom>
        </p:spPr>
      </p:pic>
      <p:sp>
        <p:nvSpPr>
          <p:cNvPr id="93" name="Oval 9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itle 1"/>
          <p:cNvSpPr txBox="1">
            <a:spLocks noGrp="1"/>
          </p:cNvSpPr>
          <p:nvPr>
            <p:ph type="title"/>
          </p:nvPr>
        </p:nvSpPr>
        <p:spPr>
          <a:xfrm>
            <a:off x="603748" y="4551037"/>
            <a:ext cx="3766337" cy="1509931"/>
          </a:xfrm>
          <a:prstGeom prst="rect">
            <a:avLst/>
          </a:prstGeom>
        </p:spPr>
        <p:txBody>
          <a:bodyPr vert="horz" lIns="91440" tIns="45720" rIns="91440" bIns="45720" rtlCol="0" anchor="ctr">
            <a:normAutofit/>
          </a:bodyPr>
          <a:lstStyle/>
          <a:p>
            <a:pPr defTabSz="914400">
              <a:defRPr sz="4300"/>
            </a:pPr>
            <a:r>
              <a:rPr lang="en-US" sz="1400" u="sng" dirty="0">
                <a:solidFill>
                  <a:srgbClr val="000000"/>
                </a:solidFill>
                <a:uFill>
                  <a:solidFill>
                    <a:srgbClr val="EC4D4D"/>
                  </a:solidFill>
                </a:uFill>
                <a:hlinkClick r:id="rId4"/>
              </a:rPr>
              <a:t>https://www.youtube.com/watch?v=sTKCg-ufHuM</a:t>
            </a:r>
            <a:r>
              <a:rPr lang="en-US" sz="1400" dirty="0">
                <a:solidFill>
                  <a:srgbClr val="000000"/>
                </a:solidFill>
              </a:rPr>
              <a:t> </a:t>
            </a:r>
          </a:p>
        </p:txBody>
      </p:sp>
      <p:sp>
        <p:nvSpPr>
          <p:cNvPr id="213" name="Content Placeholder 2"/>
          <p:cNvSpPr txBox="1">
            <a:spLocks noGrp="1"/>
          </p:cNvSpPr>
          <p:nvPr>
            <p:ph type="body" sz="half" idx="1"/>
          </p:nvPr>
        </p:nvSpPr>
        <p:spPr>
          <a:xfrm>
            <a:off x="4852685" y="4551037"/>
            <a:ext cx="3694808" cy="1509935"/>
          </a:xfrm>
          <a:prstGeom prst="rect">
            <a:avLst/>
          </a:prstGeom>
        </p:spPr>
        <p:txBody>
          <a:bodyPr vert="horz" lIns="91440" tIns="45720" rIns="91440" bIns="45720" rtlCol="0" anchor="ctr">
            <a:normAutofit fontScale="92500" lnSpcReduction="10000"/>
          </a:bodyPr>
          <a:lstStyle/>
          <a:p>
            <a:pPr indent="-228600" defTabSz="914400">
              <a:buFont typeface="Arial" panose="020B0604020202020204" pitchFamily="34" charset="0"/>
              <a:buChar char="•"/>
            </a:pPr>
            <a:r>
              <a:rPr lang="en-US" sz="1600" dirty="0">
                <a:solidFill>
                  <a:srgbClr val="000000"/>
                </a:solidFill>
              </a:rPr>
              <a:t>1:16h</a:t>
            </a:r>
          </a:p>
          <a:p>
            <a:pPr indent="-228600" defTabSz="914400">
              <a:buFont typeface="Arial" panose="020B0604020202020204" pitchFamily="34" charset="0"/>
              <a:buChar char="•"/>
            </a:pPr>
            <a:r>
              <a:rPr lang="en-US" sz="1600" dirty="0">
                <a:solidFill>
                  <a:srgbClr val="000000"/>
                </a:solidFill>
              </a:rPr>
              <a:t>Face to Face with the “enemy”</a:t>
            </a:r>
          </a:p>
          <a:p>
            <a:pPr indent="-228600" defTabSz="914400">
              <a:buFont typeface="Arial" panose="020B0604020202020204" pitchFamily="34" charset="0"/>
              <a:buChar char="•"/>
            </a:pPr>
            <a:endParaRPr lang="en-US" sz="1600" dirty="0">
              <a:solidFill>
                <a:srgbClr val="000000"/>
              </a:solidFill>
            </a:endParaRPr>
          </a:p>
          <a:p>
            <a:pPr indent="-228600" defTabSz="914400">
              <a:buFont typeface="Arial" panose="020B0604020202020204" pitchFamily="34" charset="0"/>
              <a:buChar char="•"/>
            </a:pPr>
            <a:r>
              <a:rPr lang="en-US" sz="1600" dirty="0">
                <a:solidFill>
                  <a:srgbClr val="000000"/>
                </a:solidFill>
              </a:rPr>
              <a:t>1930 adaptation </a:t>
            </a:r>
            <a:r>
              <a:rPr lang="en-GB" sz="1600" dirty="0">
                <a:hlinkClick r:id="rId5"/>
              </a:rPr>
              <a:t>https://www.youtube.com/watch?v=mw96cSYo9dU</a:t>
            </a:r>
            <a:r>
              <a:rPr lang="en-GB" sz="1600" dirty="0"/>
              <a:t> </a:t>
            </a:r>
            <a:endParaRPr lang="en-US" sz="1600" dirty="0">
              <a:solidFill>
                <a:srgbClr val="000000"/>
              </a:solidFill>
            </a:endParaRPr>
          </a:p>
        </p:txBody>
      </p:sp>
      <p:sp>
        <p:nvSpPr>
          <p:cNvPr id="2" name="Slide Number Placeholder 1">
            <a:extLst>
              <a:ext uri="{FF2B5EF4-FFF2-40B4-BE49-F238E27FC236}">
                <a16:creationId xmlns:a16="http://schemas.microsoft.com/office/drawing/2014/main" id="{49E5AFF2-F3AC-0D4F-B1F0-4FB3AD604D20}"/>
              </a:ext>
            </a:extLst>
          </p:cNvPr>
          <p:cNvSpPr>
            <a:spLocks noGrp="1"/>
          </p:cNvSpPr>
          <p:nvPr>
            <p:ph type="sldNum" sz="quarter" idx="2"/>
          </p:nvPr>
        </p:nvSpPr>
        <p:spPr>
          <a:xfrm>
            <a:off x="8119447" y="6223702"/>
            <a:ext cx="428046" cy="314067"/>
          </a:xfrm>
        </p:spPr>
        <p:txBody>
          <a:bodyPr vert="horz" lIns="91440" tIns="45720" rIns="91440" bIns="45720" rtlCol="0" anchor="ctr">
            <a:normAutofit/>
          </a:bodyPr>
          <a:lstStyle/>
          <a:p>
            <a:pPr>
              <a:spcAft>
                <a:spcPts val="600"/>
              </a:spcAft>
              <a:defRPr/>
            </a:pPr>
            <a:fld id="{86CB4B4D-7CA3-9044-876B-883B54F8677D}" type="slidenum">
              <a:rPr lang="en-US" sz="1000">
                <a:solidFill>
                  <a:srgbClr val="898989"/>
                </a:solidFill>
                <a:latin typeface="Calibri" panose="020F0502020204030204"/>
              </a:rPr>
              <a:pPr>
                <a:spcAft>
                  <a:spcPts val="600"/>
                </a:spcAft>
                <a:defRPr/>
              </a:pPr>
              <a:t>15</a:t>
            </a:fld>
            <a:endParaRPr lang="en-US" sz="1000">
              <a:solidFill>
                <a:srgbClr val="898989"/>
              </a:solidFill>
              <a:latin typeface="Calibri" panose="020F0502020204030204"/>
            </a:endParaRPr>
          </a:p>
        </p:txBody>
      </p:sp>
      <p:sp>
        <p:nvSpPr>
          <p:cNvPr id="211" name="Footer Placeholder 4"/>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0" name="Picture 5" descr="Picture 5"/>
          <p:cNvPicPr>
            <a:picLocks noChangeAspect="1"/>
          </p:cNvPicPr>
          <p:nvPr/>
        </p:nvPicPr>
        <p:blipFill rotWithShape="1">
          <a:blip r:embed="rId2"/>
          <a:srcRect t="897"/>
          <a:stretch/>
        </p:blipFill>
        <p:spPr>
          <a:xfrm>
            <a:off x="20" y="10"/>
            <a:ext cx="9143980" cy="4666928"/>
          </a:xfrm>
          <a:prstGeom prst="rect">
            <a:avLst/>
          </a:prstGeom>
        </p:spPr>
      </p:pic>
      <p:pic>
        <p:nvPicPr>
          <p:cNvPr id="97" name="Picture 96">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817"/>
          <a:stretch/>
        </p:blipFill>
        <p:spPr>
          <a:xfrm>
            <a:off x="0" y="3553566"/>
            <a:ext cx="9144000" cy="3304434"/>
          </a:xfrm>
          <a:prstGeom prst="rect">
            <a:avLst/>
          </a:prstGeom>
        </p:spPr>
      </p:pic>
      <p:sp>
        <p:nvSpPr>
          <p:cNvPr id="99" name="Oval 98">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333" y="4606470"/>
            <a:ext cx="575734"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itle 1"/>
          <p:cNvSpPr txBox="1">
            <a:spLocks noGrp="1"/>
          </p:cNvSpPr>
          <p:nvPr>
            <p:ph type="title"/>
          </p:nvPr>
        </p:nvSpPr>
        <p:spPr>
          <a:xfrm>
            <a:off x="603363" y="5090844"/>
            <a:ext cx="7944130" cy="1000655"/>
          </a:xfrm>
          <a:prstGeom prst="rect">
            <a:avLst/>
          </a:prstGeom>
        </p:spPr>
        <p:txBody>
          <a:bodyPr vert="horz" lIns="91440" tIns="45720" rIns="91440" bIns="45720" rtlCol="0" anchor="t">
            <a:normAutofit/>
          </a:bodyPr>
          <a:lstStyle/>
          <a:p>
            <a:pPr defTabSz="914400"/>
            <a:r>
              <a:rPr lang="en-US" sz="3800">
                <a:solidFill>
                  <a:srgbClr val="000000"/>
                </a:solidFill>
              </a:rPr>
              <a:t>War as ideology </a:t>
            </a:r>
          </a:p>
        </p:txBody>
      </p:sp>
      <p:sp>
        <p:nvSpPr>
          <p:cNvPr id="218" name="Content Placeholder 2"/>
          <p:cNvSpPr txBox="1">
            <a:spLocks noGrp="1"/>
          </p:cNvSpPr>
          <p:nvPr>
            <p:ph type="body" idx="1"/>
          </p:nvPr>
        </p:nvSpPr>
        <p:spPr>
          <a:xfrm>
            <a:off x="603591" y="4606470"/>
            <a:ext cx="7062673" cy="484374"/>
          </a:xfrm>
          <a:prstGeom prst="rect">
            <a:avLst/>
          </a:prstGeom>
        </p:spPr>
        <p:txBody>
          <a:bodyPr vert="horz" lIns="91440" tIns="45720" rIns="91440" bIns="45720" rtlCol="0" anchor="b">
            <a:normAutofit/>
          </a:bodyPr>
          <a:lstStyle>
            <a:lvl1pPr>
              <a:buBlip>
                <a:blip r:embed="rId4"/>
              </a:buBlip>
            </a:lvl1pPr>
          </a:lstStyle>
          <a:p>
            <a:pPr defTabSz="914400">
              <a:spcBef>
                <a:spcPts val="1000"/>
              </a:spcBef>
              <a:buNone/>
            </a:pPr>
            <a:r>
              <a:rPr lang="en-US" sz="1600">
                <a:solidFill>
                  <a:srgbClr val="000000"/>
                </a:solidFill>
              </a:rPr>
              <a:t>What for?</a:t>
            </a:r>
          </a:p>
        </p:txBody>
      </p:sp>
      <p:sp>
        <p:nvSpPr>
          <p:cNvPr id="2" name="Slide Number Placeholder 1">
            <a:extLst>
              <a:ext uri="{FF2B5EF4-FFF2-40B4-BE49-F238E27FC236}">
                <a16:creationId xmlns:a16="http://schemas.microsoft.com/office/drawing/2014/main" id="{A024FE17-60EB-0147-94F5-0438317150A5}"/>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a:spcAft>
                <a:spcPts val="600"/>
              </a:spcAft>
              <a:defRPr/>
            </a:pPr>
            <a:fld id="{86CB4B4D-7CA3-9044-876B-883B54F8677D}" type="slidenum">
              <a:rPr lang="en-US">
                <a:solidFill>
                  <a:srgbClr val="898989"/>
                </a:solidFill>
                <a:latin typeface="Calibri" panose="020F0502020204030204"/>
              </a:rPr>
              <a:pPr>
                <a:spcAft>
                  <a:spcPts val="600"/>
                </a:spcAft>
                <a:defRPr/>
              </a:pPr>
              <a:t>16</a:t>
            </a:fld>
            <a:endParaRPr lang="en-US">
              <a:solidFill>
                <a:srgbClr val="898989"/>
              </a:solidFill>
              <a:latin typeface="Calibri" panose="020F0502020204030204"/>
            </a:endParaRPr>
          </a:p>
        </p:txBody>
      </p:sp>
      <p:sp>
        <p:nvSpPr>
          <p:cNvPr id="216" name="Footer Placeholder 4"/>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219" name="Content Placeholder 3"/>
          <p:cNvSpPr txBox="1"/>
          <p:nvPr/>
        </p:nvSpPr>
        <p:spPr>
          <a:xfrm>
            <a:off x="4844732" y="1760538"/>
            <a:ext cx="3611881" cy="4365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42900" indent="-342900">
              <a:spcBef>
                <a:spcPts val="2000"/>
              </a:spcBef>
              <a:buSzPct val="100000"/>
              <a:buBlip>
                <a:blip r:embed="rId4"/>
              </a:buBlip>
              <a:defRPr sz="2200">
                <a:solidFill>
                  <a:srgbClr val="FFFFFF"/>
                </a:solidFill>
                <a:effectLst>
                  <a:outerShdw blurRad="50800" dist="50800" dir="5400000" rotWithShape="0">
                    <a:srgbClr val="000000">
                      <a:alpha val="40000"/>
                    </a:srgbClr>
                  </a:outerShdw>
                </a:effectLst>
              </a:defRPr>
            </a:lvl1pPr>
          </a:lstStyle>
          <a:p>
            <a:r>
              <a:t>Kat: somebody has a profit out of it….</a:t>
            </a:r>
          </a:p>
        </p:txBody>
      </p:sp>
      <p:sp>
        <p:nvSpPr>
          <p:cNvPr id="3" name="Footer Placeholder 2">
            <a:extLst>
              <a:ext uri="{FF2B5EF4-FFF2-40B4-BE49-F238E27FC236}">
                <a16:creationId xmlns:a16="http://schemas.microsoft.com/office/drawing/2014/main" id="{D1DD8DC4-71EE-644A-8EB1-E0D80FAF9186}"/>
              </a:ext>
            </a:extLst>
          </p:cNvPr>
          <p:cNvSpPr>
            <a:spLocks noGrp="1"/>
          </p:cNvSpPr>
          <p:nvPr>
            <p:ph type="ftr" sz="quarter" idx="11"/>
          </p:nvPr>
        </p:nvSpPr>
        <p:spPr/>
        <p:txBody>
          <a:bodyPr/>
          <a:lstStyle/>
          <a:p>
            <a:r>
              <a:rPr lang="en-GB"/>
              <a:t>Adaptations of All Quite on the Western Front by Urszula (Ula) Chowaniec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 name="Rectangle 101">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103">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105">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3" name="Title 1"/>
          <p:cNvSpPr txBox="1">
            <a:spLocks noGrp="1"/>
          </p:cNvSpPr>
          <p:nvPr>
            <p:ph type="title"/>
          </p:nvPr>
        </p:nvSpPr>
        <p:spPr>
          <a:xfrm>
            <a:off x="603504" y="1122363"/>
            <a:ext cx="2481097" cy="2387600"/>
          </a:xfrm>
          <a:prstGeom prst="rect">
            <a:avLst/>
          </a:prstGeom>
        </p:spPr>
        <p:txBody>
          <a:bodyPr vert="horz" lIns="91440" tIns="45720" rIns="91440" bIns="45720" rtlCol="0" anchor="b">
            <a:normAutofit/>
          </a:bodyPr>
          <a:lstStyle/>
          <a:p>
            <a:pPr defTabSz="914400"/>
            <a:r>
              <a:rPr lang="en-US" sz="4700" kern="1200">
                <a:solidFill>
                  <a:srgbClr val="FFFFFF"/>
                </a:solidFill>
                <a:latin typeface="+mj-lt"/>
                <a:ea typeface="+mj-ea"/>
                <a:cs typeface="+mj-cs"/>
              </a:rPr>
              <a:t>Film</a:t>
            </a:r>
          </a:p>
        </p:txBody>
      </p:sp>
      <p:sp>
        <p:nvSpPr>
          <p:cNvPr id="224" name="Content Placeholder 2"/>
          <p:cNvSpPr txBox="1">
            <a:spLocks noGrp="1"/>
          </p:cNvSpPr>
          <p:nvPr>
            <p:ph sz="half" idx="1"/>
          </p:nvPr>
        </p:nvSpPr>
        <p:spPr>
          <a:xfrm>
            <a:off x="726605" y="3481597"/>
            <a:ext cx="2481098" cy="1655762"/>
          </a:xfrm>
          <a:prstGeom prst="rect">
            <a:avLst/>
          </a:prstGeom>
        </p:spPr>
        <p:txBody>
          <a:bodyPr vert="horz" lIns="91440" tIns="45720" rIns="91440" bIns="45720" rtlCol="0">
            <a:normAutofit/>
          </a:bodyPr>
          <a:lstStyle/>
          <a:p>
            <a:pPr marL="0" indent="0" defTabSz="914400">
              <a:spcBef>
                <a:spcPts val="1000"/>
              </a:spcBef>
              <a:buNone/>
            </a:pPr>
            <a:r>
              <a:rPr lang="en-US" sz="1700" u="sng" kern="1200" dirty="0">
                <a:solidFill>
                  <a:srgbClr val="FFFFFF"/>
                </a:solidFill>
                <a:uFill>
                  <a:solidFill>
                    <a:srgbClr val="EC4D4D"/>
                  </a:solidFill>
                </a:uFill>
                <a:latin typeface="+mn-lt"/>
                <a:ea typeface="+mn-ea"/>
                <a:cs typeface="+mn-cs"/>
                <a:hlinkClick r:id="rId2"/>
              </a:rPr>
              <a:t>https://www.youtube.com/watch?v=sTKCg-ufHuM</a:t>
            </a:r>
          </a:p>
        </p:txBody>
      </p:sp>
      <p:pic>
        <p:nvPicPr>
          <p:cNvPr id="225" name="Content Placeholder 5" descr="Content Placeholder 5"/>
          <p:cNvPicPr>
            <a:picLocks noChangeAspect="1"/>
          </p:cNvPicPr>
          <p:nvPr/>
        </p:nvPicPr>
        <p:blipFill>
          <a:blip r:embed="rId3"/>
          <a:stretch>
            <a:fillRect/>
          </a:stretch>
        </p:blipFill>
        <p:spPr>
          <a:xfrm>
            <a:off x="3990747" y="2129044"/>
            <a:ext cx="4705722" cy="2599911"/>
          </a:xfrm>
          <a:prstGeom prst="rect">
            <a:avLst/>
          </a:prstGeom>
        </p:spPr>
      </p:pic>
      <p:sp>
        <p:nvSpPr>
          <p:cNvPr id="2" name="Slide Number Placeholder 1">
            <a:extLst>
              <a:ext uri="{FF2B5EF4-FFF2-40B4-BE49-F238E27FC236}">
                <a16:creationId xmlns:a16="http://schemas.microsoft.com/office/drawing/2014/main" id="{01DB1E7F-651D-F94E-9BA7-45F2BE4D1AF1}"/>
              </a:ext>
            </a:extLst>
          </p:cNvPr>
          <p:cNvSpPr>
            <a:spLocks noGrp="1"/>
          </p:cNvSpPr>
          <p:nvPr>
            <p:ph type="sldNum" sz="quarter" idx="12"/>
          </p:nvPr>
        </p:nvSpPr>
        <p:spPr>
          <a:xfrm>
            <a:off x="7933996" y="6356350"/>
            <a:ext cx="581353" cy="365125"/>
          </a:xfrm>
        </p:spPr>
        <p:txBody>
          <a:bodyPr vert="horz" lIns="91440" tIns="45720" rIns="91440" bIns="45720" rtlCol="0" anchor="ctr">
            <a:normAutofit/>
          </a:bodyPr>
          <a:lstStyle/>
          <a:p>
            <a:pPr>
              <a:spcAft>
                <a:spcPts val="600"/>
              </a:spcAft>
            </a:pPr>
            <a:fld id="{86CB4B4D-7CA3-9044-876B-883B54F8677D}" type="slidenum">
              <a:rPr lang="en-US" sz="1200">
                <a:solidFill>
                  <a:srgbClr val="404040"/>
                </a:solidFill>
              </a:rPr>
              <a:pPr>
                <a:spcAft>
                  <a:spcPts val="600"/>
                </a:spcAft>
              </a:pPr>
              <a:t>17</a:t>
            </a:fld>
            <a:endParaRPr lang="en-US" sz="1200">
              <a:solidFill>
                <a:srgbClr val="404040"/>
              </a:solidFill>
            </a:endParaRPr>
          </a:p>
        </p:txBody>
      </p:sp>
      <p:sp>
        <p:nvSpPr>
          <p:cNvPr id="222" name="Footer Placeholder 4"/>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4" name="Footer Placeholder 3">
            <a:extLst>
              <a:ext uri="{FF2B5EF4-FFF2-40B4-BE49-F238E27FC236}">
                <a16:creationId xmlns:a16="http://schemas.microsoft.com/office/drawing/2014/main" id="{C1C958DD-EC85-5E41-9E78-BF5D0FBFA4D8}"/>
              </a:ext>
            </a:extLst>
          </p:cNvPr>
          <p:cNvSpPr>
            <a:spLocks noGrp="1"/>
          </p:cNvSpPr>
          <p:nvPr>
            <p:ph type="ftr" sz="quarter" idx="11"/>
          </p:nvPr>
        </p:nvSpPr>
        <p:spPr/>
        <p:txBody>
          <a:bodyPr/>
          <a:lstStyle/>
          <a:p>
            <a:r>
              <a:rPr lang="en-GB"/>
              <a:t>Adaptations of All Quite on the Western Front by Urszula (Ula) Chowaniec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Title 1"/>
          <p:cNvSpPr txBox="1">
            <a:spLocks noGrp="1"/>
          </p:cNvSpPr>
          <p:nvPr>
            <p:ph type="title"/>
          </p:nvPr>
        </p:nvSpPr>
        <p:spPr>
          <a:xfrm>
            <a:off x="869949" y="995318"/>
            <a:ext cx="7404101" cy="1193968"/>
          </a:xfrm>
          <a:prstGeom prst="rect">
            <a:avLst/>
          </a:prstGeom>
          <a:solidFill>
            <a:srgbClr val="FFFFFF"/>
          </a:solidFill>
          <a:ln w="38100">
            <a:solidFill>
              <a:srgbClr val="7F7F7F"/>
            </a:solidFill>
            <a:miter lim="800000"/>
          </a:ln>
        </p:spPr>
        <p:txBody>
          <a:bodyPr>
            <a:normAutofit/>
          </a:bodyPr>
          <a:lstStyle/>
          <a:p>
            <a:pPr algn="ctr"/>
            <a:r>
              <a:rPr lang="en-GB" sz="3100">
                <a:solidFill>
                  <a:srgbClr val="3F3F3F"/>
                </a:solidFill>
              </a:rPr>
              <a:t>WARS in cinema</a:t>
            </a:r>
          </a:p>
        </p:txBody>
      </p:sp>
      <p:sp>
        <p:nvSpPr>
          <p:cNvPr id="229" name="Content Placeholder 2"/>
          <p:cNvSpPr txBox="1">
            <a:spLocks noGrp="1"/>
          </p:cNvSpPr>
          <p:nvPr>
            <p:ph sz="half" idx="1"/>
          </p:nvPr>
        </p:nvSpPr>
        <p:spPr>
          <a:xfrm>
            <a:off x="1107686" y="2888250"/>
            <a:ext cx="3223013" cy="2959777"/>
          </a:xfrm>
          <a:prstGeom prst="rect">
            <a:avLst/>
          </a:prstGeom>
        </p:spPr>
        <p:txBody>
          <a:bodyPr anchor="t">
            <a:normAutofit/>
          </a:bodyPr>
          <a:lstStyle/>
          <a:p>
            <a:pPr>
              <a:buBlip>
                <a:blip r:embed="rId2"/>
              </a:buBlip>
            </a:pPr>
            <a:r>
              <a:rPr lang="en-GB" sz="1700"/>
              <a:t>Judgment at Nuremberg, 1961</a:t>
            </a:r>
          </a:p>
          <a:p>
            <a:pPr>
              <a:buBlip>
                <a:blip r:embed="rId2"/>
              </a:buBlip>
            </a:pPr>
            <a:r>
              <a:rPr lang="en-GB" sz="1700"/>
              <a:t>Medaliony, 1963</a:t>
            </a:r>
          </a:p>
          <a:p>
            <a:pPr marL="0" indent="0">
              <a:buSzTx/>
              <a:buNone/>
            </a:pPr>
            <a:r>
              <a:rPr lang="en-GB" sz="1700" u="sng">
                <a:uFill>
                  <a:solidFill>
                    <a:srgbClr val="EC4D4D"/>
                  </a:solidFill>
                </a:uFill>
                <a:hlinkClick r:id="rId3"/>
              </a:rPr>
              <a:t>https://www.youtube.com/watch?v=jf_qkEXrxKs&amp;vl=pl</a:t>
            </a:r>
            <a:r>
              <a:rPr lang="en-GB" sz="1700"/>
              <a:t> </a:t>
            </a:r>
          </a:p>
        </p:txBody>
      </p:sp>
      <p:cxnSp>
        <p:nvCxnSpPr>
          <p:cNvPr id="109" name="Straight Connector 108">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2A139C-82AC-5542-B979-62B488519BF9}"/>
              </a:ext>
            </a:extLst>
          </p:cNvPr>
          <p:cNvSpPr>
            <a:spLocks noGrp="1"/>
          </p:cNvSpPr>
          <p:nvPr>
            <p:ph sz="half" idx="2"/>
          </p:nvPr>
        </p:nvSpPr>
        <p:spPr>
          <a:xfrm>
            <a:off x="4813298" y="2888250"/>
            <a:ext cx="3219445" cy="2959778"/>
          </a:xfrm>
        </p:spPr>
        <p:txBody>
          <a:bodyPr anchor="t">
            <a:normAutofit/>
          </a:bodyPr>
          <a:lstStyle/>
          <a:p>
            <a:pPr marL="342900" indent="-342900">
              <a:spcBef>
                <a:spcPts val="2000"/>
              </a:spcBef>
              <a:buSzPct val="100000"/>
              <a:buBlip>
                <a:blip r:embed="rId2"/>
              </a:buBlip>
              <a:defRPr sz="2200">
                <a:solidFill>
                  <a:srgbClr val="FFFFFF"/>
                </a:solidFill>
                <a:effectLst>
                  <a:outerShdw blurRad="50800" dist="50800" dir="5400000" rotWithShape="0">
                    <a:srgbClr val="000000">
                      <a:alpha val="40000"/>
                    </a:srgbClr>
                  </a:outerShdw>
                </a:effectLst>
              </a:defRPr>
            </a:pPr>
            <a:r>
              <a:rPr lang="en-GB" sz="1700"/>
              <a:t>Apocalypse Now, 1979</a:t>
            </a:r>
          </a:p>
          <a:p>
            <a:pPr marL="342900" indent="-342900">
              <a:spcBef>
                <a:spcPts val="2000"/>
              </a:spcBef>
              <a:buSzPct val="100000"/>
              <a:buBlip>
                <a:blip r:embed="rId2"/>
              </a:buBlip>
              <a:defRPr sz="2200">
                <a:solidFill>
                  <a:srgbClr val="FFFFFF"/>
                </a:solidFill>
                <a:effectLst>
                  <a:outerShdw blurRad="50800" dist="50800" dir="5400000" rotWithShape="0">
                    <a:srgbClr val="000000">
                      <a:alpha val="40000"/>
                    </a:srgbClr>
                  </a:outerShdw>
                </a:effectLst>
              </a:defRPr>
            </a:pPr>
            <a:r>
              <a:rPr lang="en-GB" sz="1700"/>
              <a:t>The Schindler’s List, 1993</a:t>
            </a:r>
          </a:p>
          <a:p>
            <a:pPr marL="342900" indent="-342900">
              <a:spcBef>
                <a:spcPts val="2000"/>
              </a:spcBef>
              <a:buSzPct val="100000"/>
              <a:buBlip>
                <a:blip r:embed="rId2"/>
              </a:buBlip>
              <a:defRPr sz="2200">
                <a:solidFill>
                  <a:srgbClr val="FFFFFF"/>
                </a:solidFill>
                <a:effectLst>
                  <a:outerShdw blurRad="50800" dist="50800" dir="5400000" rotWithShape="0">
                    <a:srgbClr val="000000">
                      <a:alpha val="40000"/>
                    </a:srgbClr>
                  </a:outerShdw>
                </a:effectLst>
              </a:defRPr>
            </a:pPr>
            <a:r>
              <a:rPr lang="en-GB" sz="1700"/>
              <a:t>Forest Gump, 1994</a:t>
            </a:r>
          </a:p>
          <a:p>
            <a:pPr marL="342900" indent="-342900">
              <a:spcBef>
                <a:spcPts val="2000"/>
              </a:spcBef>
              <a:buSzPct val="100000"/>
              <a:buBlip>
                <a:blip r:embed="rId2"/>
              </a:buBlip>
              <a:defRPr sz="2200">
                <a:solidFill>
                  <a:srgbClr val="FFFFFF"/>
                </a:solidFill>
                <a:effectLst>
                  <a:outerShdw blurRad="50800" dist="50800" dir="5400000" rotWithShape="0">
                    <a:srgbClr val="000000">
                      <a:alpha val="40000"/>
                    </a:srgbClr>
                  </a:outerShdw>
                </a:effectLst>
              </a:defRPr>
            </a:pPr>
            <a:r>
              <a:rPr lang="en-GB" sz="1700"/>
              <a:t>Saving Private Ryan, 1998</a:t>
            </a:r>
          </a:p>
          <a:p>
            <a:pPr marL="0" indent="0">
              <a:buNone/>
            </a:pPr>
            <a:endParaRPr lang="en-GB" sz="1700"/>
          </a:p>
        </p:txBody>
      </p:sp>
      <p:sp>
        <p:nvSpPr>
          <p:cNvPr id="2" name="Slide Number Placeholder 1">
            <a:extLst>
              <a:ext uri="{FF2B5EF4-FFF2-40B4-BE49-F238E27FC236}">
                <a16:creationId xmlns:a16="http://schemas.microsoft.com/office/drawing/2014/main" id="{D41867AC-2531-7649-A0D0-2C45F784F3AF}"/>
              </a:ext>
            </a:extLst>
          </p:cNvPr>
          <p:cNvSpPr>
            <a:spLocks noGrp="1"/>
          </p:cNvSpPr>
          <p:nvPr>
            <p:ph type="sldNum" sz="quarter" idx="12"/>
          </p:nvPr>
        </p:nvSpPr>
        <p:spPr>
          <a:xfrm>
            <a:off x="6457950" y="6356350"/>
            <a:ext cx="2057400" cy="365125"/>
          </a:xfrm>
        </p:spPr>
        <p:txBody>
          <a:bodyPr>
            <a:normAutofit/>
          </a:bodyPr>
          <a:lstStyle/>
          <a:p>
            <a:pPr>
              <a:spcAft>
                <a:spcPts val="600"/>
              </a:spcAft>
            </a:pPr>
            <a:fld id="{86CB4B4D-7CA3-9044-876B-883B54F8677D}" type="slidenum">
              <a:rPr lang="en-GB" sz="1000">
                <a:solidFill>
                  <a:prstClr val="black">
                    <a:tint val="75000"/>
                  </a:prstClr>
                </a:solidFill>
              </a:rPr>
              <a:pPr>
                <a:spcAft>
                  <a:spcPts val="600"/>
                </a:spcAft>
              </a:pPr>
              <a:t>18</a:t>
            </a:fld>
            <a:endParaRPr lang="en-GB" sz="1000">
              <a:solidFill>
                <a:prstClr val="black">
                  <a:tint val="75000"/>
                </a:prstClr>
              </a:solidFill>
            </a:endParaRPr>
          </a:p>
        </p:txBody>
      </p:sp>
      <p:sp>
        <p:nvSpPr>
          <p:cNvPr id="227" name="Footer Placeholder 4"/>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230" name="Content Placeholder 3"/>
          <p:cNvSpPr txBox="1"/>
          <p:nvPr/>
        </p:nvSpPr>
        <p:spPr>
          <a:xfrm>
            <a:off x="4844732" y="1760538"/>
            <a:ext cx="3611881" cy="4365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342900" indent="-342900">
              <a:spcBef>
                <a:spcPts val="2000"/>
              </a:spcBef>
              <a:buSzPct val="100000"/>
              <a:buBlip>
                <a:blip r:embed="rId2"/>
              </a:buBlip>
              <a:defRPr sz="2200">
                <a:solidFill>
                  <a:srgbClr val="FFFFFF"/>
                </a:solidFill>
                <a:effectLst>
                  <a:outerShdw blurRad="50800" dist="50800" dir="5400000" rotWithShape="0">
                    <a:srgbClr val="000000">
                      <a:alpha val="40000"/>
                    </a:srgbClr>
                  </a:outerShdw>
                </a:effectLst>
              </a:defRPr>
            </a:pPr>
            <a:endParaRPr/>
          </a:p>
        </p:txBody>
      </p:sp>
      <p:sp>
        <p:nvSpPr>
          <p:cNvPr id="4" name="Footer Placeholder 3">
            <a:extLst>
              <a:ext uri="{FF2B5EF4-FFF2-40B4-BE49-F238E27FC236}">
                <a16:creationId xmlns:a16="http://schemas.microsoft.com/office/drawing/2014/main" id="{DE785A5C-0B20-1D46-BC29-44403E03288A}"/>
              </a:ext>
            </a:extLst>
          </p:cNvPr>
          <p:cNvSpPr>
            <a:spLocks noGrp="1"/>
          </p:cNvSpPr>
          <p:nvPr>
            <p:ph type="ftr" sz="quarter" idx="11"/>
          </p:nvPr>
        </p:nvSpPr>
        <p:spPr/>
        <p:txBody>
          <a:bodyPr/>
          <a:lstStyle/>
          <a:p>
            <a:r>
              <a:rPr lang="en-GB"/>
              <a:t>Adaptations of All Quite on the Western Front by Urszula (Ula) Chowaniec </a:t>
            </a: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Title 1"/>
          <p:cNvSpPr txBox="1">
            <a:spLocks noGrp="1"/>
          </p:cNvSpPr>
          <p:nvPr>
            <p:ph type="title"/>
          </p:nvPr>
        </p:nvSpPr>
        <p:spPr>
          <a:xfrm>
            <a:off x="869949" y="995318"/>
            <a:ext cx="7404101" cy="1193968"/>
          </a:xfrm>
          <a:prstGeom prst="rect">
            <a:avLst/>
          </a:prstGeom>
          <a:solidFill>
            <a:srgbClr val="FFFFFF"/>
          </a:solidFill>
          <a:ln w="38100">
            <a:solidFill>
              <a:srgbClr val="7F7F7F"/>
            </a:solidFill>
            <a:miter lim="800000"/>
          </a:ln>
        </p:spPr>
        <p:txBody>
          <a:bodyPr>
            <a:normAutofit/>
          </a:bodyPr>
          <a:lstStyle/>
          <a:p>
            <a:pPr algn="ctr"/>
            <a:r>
              <a:rPr lang="en-GB" sz="3100">
                <a:solidFill>
                  <a:srgbClr val="3F3F3F"/>
                </a:solidFill>
              </a:rPr>
              <a:t>Questions</a:t>
            </a:r>
          </a:p>
        </p:txBody>
      </p:sp>
      <p:sp>
        <p:nvSpPr>
          <p:cNvPr id="235" name="Content Placeholder 2"/>
          <p:cNvSpPr txBox="1">
            <a:spLocks noGrp="1"/>
          </p:cNvSpPr>
          <p:nvPr>
            <p:ph sz="half" idx="1"/>
          </p:nvPr>
        </p:nvSpPr>
        <p:spPr>
          <a:xfrm>
            <a:off x="1107686" y="2888250"/>
            <a:ext cx="3223013" cy="2959777"/>
          </a:xfrm>
          <a:prstGeom prst="rect">
            <a:avLst/>
          </a:prstGeom>
        </p:spPr>
        <p:txBody>
          <a:bodyPr anchor="t">
            <a:normAutofit/>
          </a:bodyPr>
          <a:lstStyle/>
          <a:p>
            <a:pPr>
              <a:buBlip>
                <a:blip r:embed="rId2"/>
              </a:buBlip>
            </a:pPr>
            <a:r>
              <a:rPr lang="en-GB" sz="1700"/>
              <a:t>The characterization of the central character of Paul Bäumer?</a:t>
            </a:r>
          </a:p>
          <a:p>
            <a:pPr>
              <a:buBlip>
                <a:blip r:embed="rId2"/>
              </a:buBlip>
            </a:pPr>
            <a:r>
              <a:rPr lang="en-GB" sz="1700"/>
              <a:t>Life versus Ideas in Remarque’s book?</a:t>
            </a:r>
          </a:p>
        </p:txBody>
      </p:sp>
      <p:cxnSp>
        <p:nvCxnSpPr>
          <p:cNvPr id="114" name="Straight Connector 113">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AEC3C8-C9E0-EF49-8C5C-F71A7D0A2CF7}"/>
              </a:ext>
            </a:extLst>
          </p:cNvPr>
          <p:cNvSpPr>
            <a:spLocks noGrp="1"/>
          </p:cNvSpPr>
          <p:nvPr>
            <p:ph sz="half" idx="2"/>
          </p:nvPr>
        </p:nvSpPr>
        <p:spPr>
          <a:xfrm>
            <a:off x="4813298" y="2888250"/>
            <a:ext cx="3219445" cy="2959778"/>
          </a:xfrm>
        </p:spPr>
        <p:txBody>
          <a:bodyPr anchor="t">
            <a:normAutofit/>
          </a:bodyPr>
          <a:lstStyle/>
          <a:p>
            <a:r>
              <a:rPr lang="en-GB" sz="1700" dirty="0"/>
              <a:t>The role of history in the cultural production?</a:t>
            </a:r>
          </a:p>
          <a:p>
            <a:pPr marL="0" indent="0">
              <a:buNone/>
            </a:pPr>
            <a:endParaRPr lang="en-GB" sz="1700" dirty="0"/>
          </a:p>
        </p:txBody>
      </p:sp>
      <p:sp>
        <p:nvSpPr>
          <p:cNvPr id="2" name="Slide Number Placeholder 1">
            <a:extLst>
              <a:ext uri="{FF2B5EF4-FFF2-40B4-BE49-F238E27FC236}">
                <a16:creationId xmlns:a16="http://schemas.microsoft.com/office/drawing/2014/main" id="{2EA08584-8994-A44D-8912-53CA9531A5DA}"/>
              </a:ext>
            </a:extLst>
          </p:cNvPr>
          <p:cNvSpPr>
            <a:spLocks noGrp="1"/>
          </p:cNvSpPr>
          <p:nvPr>
            <p:ph type="sldNum" sz="quarter" idx="12"/>
          </p:nvPr>
        </p:nvSpPr>
        <p:spPr>
          <a:xfrm>
            <a:off x="6457950" y="6356350"/>
            <a:ext cx="2057400" cy="365125"/>
          </a:xfrm>
        </p:spPr>
        <p:txBody>
          <a:bodyPr>
            <a:normAutofit/>
          </a:bodyPr>
          <a:lstStyle/>
          <a:p>
            <a:pPr>
              <a:spcAft>
                <a:spcPts val="600"/>
              </a:spcAft>
            </a:pPr>
            <a:fld id="{86CB4B4D-7CA3-9044-876B-883B54F8677D}" type="slidenum">
              <a:rPr lang="en-GB" sz="1000">
                <a:solidFill>
                  <a:prstClr val="black">
                    <a:tint val="75000"/>
                  </a:prstClr>
                </a:solidFill>
              </a:rPr>
              <a:pPr>
                <a:spcAft>
                  <a:spcPts val="600"/>
                </a:spcAft>
              </a:pPr>
              <a:t>19</a:t>
            </a:fld>
            <a:endParaRPr lang="en-GB" sz="1000">
              <a:solidFill>
                <a:prstClr val="black">
                  <a:tint val="75000"/>
                </a:prstClr>
              </a:solidFill>
            </a:endParaRPr>
          </a:p>
        </p:txBody>
      </p:sp>
      <p:sp>
        <p:nvSpPr>
          <p:cNvPr id="233" name="Footer Placeholder 4"/>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4" name="Footer Placeholder 3">
            <a:extLst>
              <a:ext uri="{FF2B5EF4-FFF2-40B4-BE49-F238E27FC236}">
                <a16:creationId xmlns:a16="http://schemas.microsoft.com/office/drawing/2014/main" id="{D2306535-95A1-F64C-8642-90D97AA443B8}"/>
              </a:ext>
            </a:extLst>
          </p:cNvPr>
          <p:cNvSpPr>
            <a:spLocks noGrp="1"/>
          </p:cNvSpPr>
          <p:nvPr>
            <p:ph type="ftr" sz="quarter" idx="11"/>
          </p:nvPr>
        </p:nvSpPr>
        <p:spPr/>
        <p:txBody>
          <a:bodyPr/>
          <a:lstStyle/>
          <a:p>
            <a:r>
              <a:rPr lang="en-GB"/>
              <a:t>Adaptations of All Quite on the Western Front by Urszula (Ula) Chowaniec </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96">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9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Title 1"/>
          <p:cNvSpPr txBox="1">
            <a:spLocks noGrp="1"/>
          </p:cNvSpPr>
          <p:nvPr>
            <p:ph type="title"/>
          </p:nvPr>
        </p:nvSpPr>
        <p:spPr>
          <a:xfrm>
            <a:off x="603504" y="1412489"/>
            <a:ext cx="2153321" cy="2156621"/>
          </a:xfrm>
          <a:prstGeom prst="rect">
            <a:avLst/>
          </a:prstGeom>
        </p:spPr>
        <p:txBody>
          <a:bodyPr anchor="t">
            <a:normAutofit/>
          </a:bodyPr>
          <a:lstStyle/>
          <a:p>
            <a:r>
              <a:rPr lang="en-GB" sz="3100">
                <a:solidFill>
                  <a:srgbClr val="FFFFFF"/>
                </a:solidFill>
              </a:rPr>
              <a:t>Facts:</a:t>
            </a:r>
          </a:p>
        </p:txBody>
      </p:sp>
      <p:sp>
        <p:nvSpPr>
          <p:cNvPr id="155" name="Content Placeholder 2"/>
          <p:cNvSpPr txBox="1">
            <a:spLocks noGrp="1"/>
          </p:cNvSpPr>
          <p:nvPr>
            <p:ph sz="half" idx="1"/>
          </p:nvPr>
        </p:nvSpPr>
        <p:spPr>
          <a:xfrm>
            <a:off x="3899244" y="1412489"/>
            <a:ext cx="2194560" cy="4363844"/>
          </a:xfrm>
          <a:prstGeom prst="rect">
            <a:avLst/>
          </a:prstGeom>
        </p:spPr>
        <p:txBody>
          <a:bodyPr>
            <a:normAutofit/>
          </a:bodyPr>
          <a:lstStyle/>
          <a:p>
            <a:pPr>
              <a:buBlip>
                <a:blip r:embed="rId2"/>
              </a:buBlip>
              <a:defRPr sz="2000"/>
            </a:pPr>
            <a:r>
              <a:rPr lang="en-GB" sz="1600"/>
              <a:t>1914</a:t>
            </a:r>
          </a:p>
          <a:p>
            <a:pPr>
              <a:buBlip>
                <a:blip r:embed="rId2"/>
              </a:buBlip>
              <a:defRPr sz="2000"/>
            </a:pPr>
            <a:r>
              <a:rPr lang="en-GB" sz="1600"/>
              <a:t>Western fronts: trenches war, bombardments, biological weapon</a:t>
            </a:r>
          </a:p>
          <a:p>
            <a:pPr>
              <a:buBlip>
                <a:blip r:embed="rId2"/>
              </a:buBlip>
              <a:defRPr sz="2000"/>
            </a:pPr>
            <a:r>
              <a:rPr lang="en-GB" sz="1600"/>
              <a:t>Death poll: World War One was one of the deadliest conflicts in the history of the human race, in which over </a:t>
            </a:r>
            <a:r>
              <a:rPr lang="en-GB" sz="1600" b="1"/>
              <a:t>16 million people</a:t>
            </a:r>
            <a:r>
              <a:rPr lang="en-GB" sz="1600"/>
              <a:t> died. The total number of both civilian and military casualties is estimated at around </a:t>
            </a:r>
            <a:r>
              <a:rPr lang="en-GB" sz="1600" b="1"/>
              <a:t>37 million people</a:t>
            </a:r>
            <a:r>
              <a:rPr lang="en-GB" sz="1600"/>
              <a:t>.</a:t>
            </a:r>
          </a:p>
          <a:p>
            <a:pPr>
              <a:buBlip>
                <a:blip r:embed="rId2"/>
              </a:buBlip>
              <a:defRPr sz="2000"/>
            </a:pPr>
            <a:r>
              <a:rPr lang="en-GB" sz="1600"/>
              <a:t>Shell shock </a:t>
            </a:r>
          </a:p>
        </p:txBody>
      </p:sp>
      <p:sp>
        <p:nvSpPr>
          <p:cNvPr id="3" name="Content Placeholder 2">
            <a:extLst>
              <a:ext uri="{FF2B5EF4-FFF2-40B4-BE49-F238E27FC236}">
                <a16:creationId xmlns:a16="http://schemas.microsoft.com/office/drawing/2014/main" id="{0EF31A9B-C475-A449-B2EF-D658462D12E5}"/>
              </a:ext>
            </a:extLst>
          </p:cNvPr>
          <p:cNvSpPr>
            <a:spLocks noGrp="1"/>
          </p:cNvSpPr>
          <p:nvPr>
            <p:ph sz="half" idx="2"/>
          </p:nvPr>
        </p:nvSpPr>
        <p:spPr>
          <a:xfrm>
            <a:off x="6338703" y="1412489"/>
            <a:ext cx="2194560" cy="4363844"/>
          </a:xfrm>
        </p:spPr>
        <p:txBody>
          <a:bodyPr>
            <a:normAutofit/>
          </a:bodyPr>
          <a:lstStyle/>
          <a:p>
            <a:pPr marL="342900" indent="-342900">
              <a:spcBef>
                <a:spcPts val="2000"/>
              </a:spcBef>
              <a:buSzPct val="100000"/>
              <a:buBlip>
                <a:blip r:embed="rId2"/>
              </a:buBlip>
              <a:defRPr sz="2000">
                <a:solidFill>
                  <a:srgbClr val="FFFFFF"/>
                </a:solidFill>
                <a:effectLst>
                  <a:outerShdw blurRad="50800" dist="50800" dir="5400000" rotWithShape="0">
                    <a:srgbClr val="000000">
                      <a:alpha val="40000"/>
                    </a:srgbClr>
                  </a:outerShdw>
                </a:effectLst>
              </a:defRPr>
            </a:pPr>
            <a:r>
              <a:rPr lang="en-US" sz="1700" u="sng" dirty="0">
                <a:uFill>
                  <a:solidFill>
                    <a:srgbClr val="EC4D4D"/>
                  </a:solidFill>
                </a:uFill>
                <a:hlinkClick r:id="rId3"/>
              </a:rPr>
              <a:t>https://www.youtube.com/watch?v=OK6ZTXrEUfc</a:t>
            </a:r>
          </a:p>
          <a:p>
            <a:pPr marL="342900" indent="-342900">
              <a:spcBef>
                <a:spcPts val="2000"/>
              </a:spcBef>
              <a:buSzPct val="100000"/>
              <a:buBlip>
                <a:blip r:embed="rId2"/>
              </a:buBlip>
              <a:defRPr sz="2000">
                <a:solidFill>
                  <a:srgbClr val="FFFFFF"/>
                </a:solidFill>
                <a:effectLst>
                  <a:outerShdw blurRad="50800" dist="50800" dir="5400000" rotWithShape="0">
                    <a:srgbClr val="000000">
                      <a:alpha val="40000"/>
                    </a:srgbClr>
                  </a:outerShdw>
                </a:effectLst>
              </a:defRPr>
            </a:pPr>
            <a:r>
              <a:rPr lang="en-US" sz="1700" dirty="0"/>
              <a:t>The drama of war</a:t>
            </a:r>
          </a:p>
        </p:txBody>
      </p:sp>
      <p:sp>
        <p:nvSpPr>
          <p:cNvPr id="2" name="Slide Number Placeholder 1">
            <a:extLst>
              <a:ext uri="{FF2B5EF4-FFF2-40B4-BE49-F238E27FC236}">
                <a16:creationId xmlns:a16="http://schemas.microsoft.com/office/drawing/2014/main" id="{26D6B469-1667-0747-82F9-DC3EE1F9C268}"/>
              </a:ext>
            </a:extLst>
          </p:cNvPr>
          <p:cNvSpPr>
            <a:spLocks noGrp="1"/>
          </p:cNvSpPr>
          <p:nvPr>
            <p:ph type="sldNum" sz="quarter" idx="12"/>
          </p:nvPr>
        </p:nvSpPr>
        <p:spPr>
          <a:xfrm>
            <a:off x="8227095" y="6080241"/>
            <a:ext cx="411480" cy="548640"/>
          </a:xfrm>
          <a:prstGeom prst="ellipse">
            <a:avLst/>
          </a:prstGeom>
          <a:solidFill>
            <a:srgbClr val="7F7F7F"/>
          </a:solidFill>
        </p:spPr>
        <p:txBody>
          <a:bodyPr>
            <a:normAutofit/>
          </a:bodyPr>
          <a:lstStyle/>
          <a:p>
            <a:pPr algn="ctr">
              <a:spcAft>
                <a:spcPts val="600"/>
              </a:spcAft>
            </a:pPr>
            <a:fld id="{86CB4B4D-7CA3-9044-876B-883B54F8677D}" type="slidenum">
              <a:rPr lang="en-GB" sz="1000">
                <a:solidFill>
                  <a:srgbClr val="FFFFFF"/>
                </a:solidFill>
              </a:rPr>
              <a:pPr algn="ctr">
                <a:spcAft>
                  <a:spcPts val="600"/>
                </a:spcAft>
              </a:pPr>
              <a:t>2</a:t>
            </a:fld>
            <a:endParaRPr lang="en-GB" sz="1000">
              <a:solidFill>
                <a:srgbClr val="FFFFFF"/>
              </a:solidFill>
            </a:endParaRPr>
          </a:p>
        </p:txBody>
      </p:sp>
      <p:sp>
        <p:nvSpPr>
          <p:cNvPr id="153" name="Footer Placeholder 3"/>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4" name="Footer Placeholder 3">
            <a:extLst>
              <a:ext uri="{FF2B5EF4-FFF2-40B4-BE49-F238E27FC236}">
                <a16:creationId xmlns:a16="http://schemas.microsoft.com/office/drawing/2014/main" id="{429179A6-5F8E-B946-A1C7-3A00A28DA763}"/>
              </a:ext>
            </a:extLst>
          </p:cNvPr>
          <p:cNvSpPr>
            <a:spLocks noGrp="1"/>
          </p:cNvSpPr>
          <p:nvPr>
            <p:ph type="ftr" sz="quarter" idx="11"/>
          </p:nvPr>
        </p:nvSpPr>
        <p:spPr/>
        <p:txBody>
          <a:bodyPr/>
          <a:lstStyle/>
          <a:p>
            <a:r>
              <a:rPr lang="en-GB"/>
              <a:t>Adaptations of All Quite on the Western Front by Urszula (Ula) Chowaniec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Title 1"/>
          <p:cNvSpPr txBox="1">
            <a:spLocks noGrp="1"/>
          </p:cNvSpPr>
          <p:nvPr>
            <p:ph type="title"/>
          </p:nvPr>
        </p:nvSpPr>
        <p:spPr>
          <a:xfrm>
            <a:off x="628650" y="1412488"/>
            <a:ext cx="2174391" cy="4363844"/>
          </a:xfrm>
          <a:prstGeom prst="rect">
            <a:avLst/>
          </a:prstGeom>
        </p:spPr>
        <p:txBody>
          <a:bodyPr anchor="t">
            <a:normAutofit/>
          </a:bodyPr>
          <a:lstStyle>
            <a:lvl1pPr>
              <a:defRPr sz="4300"/>
            </a:lvl1pPr>
          </a:lstStyle>
          <a:p>
            <a:r>
              <a:rPr lang="en-GB" sz="3000" dirty="0">
                <a:solidFill>
                  <a:srgbClr val="FFFFFF"/>
                </a:solidFill>
              </a:rPr>
              <a:t>Catastrophe, literature as witness and film as a reminder…</a:t>
            </a:r>
          </a:p>
        </p:txBody>
      </p:sp>
      <p:sp>
        <p:nvSpPr>
          <p:cNvPr id="160" name="Content Placeholder 3"/>
          <p:cNvSpPr txBox="1">
            <a:spLocks noGrp="1"/>
          </p:cNvSpPr>
          <p:nvPr>
            <p:ph sz="half" idx="1"/>
          </p:nvPr>
        </p:nvSpPr>
        <p:spPr>
          <a:xfrm>
            <a:off x="3285641" y="1412489"/>
            <a:ext cx="2570462" cy="4363844"/>
          </a:xfrm>
          <a:prstGeom prst="rect">
            <a:avLst/>
          </a:prstGeom>
        </p:spPr>
        <p:txBody>
          <a:bodyPr>
            <a:normAutofit/>
          </a:bodyPr>
          <a:lstStyle>
            <a:lvl1pPr marL="0" indent="0">
              <a:lnSpc>
                <a:spcPct val="130000"/>
              </a:lnSpc>
              <a:buSzTx/>
              <a:buNone/>
              <a:defRPr sz="2000"/>
            </a:lvl1pPr>
          </a:lstStyle>
          <a:p>
            <a:r>
              <a:rPr lang="en-GB" sz="1700"/>
              <a:t>“This book is to be neither an accusation nor a confession, and least of all an adventure, for death is not an adventure to those who stand face to face with it. It will try simply to tell of a generation of men who, even though they may have escaped (its) shells, were destroyed by the war.”</a:t>
            </a:r>
          </a:p>
        </p:txBody>
      </p:sp>
      <p:cxnSp>
        <p:nvCxnSpPr>
          <p:cNvPr id="103" name="Straight Connector 10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A8F650-4A6E-894F-82BC-43F2E98355D0}"/>
              </a:ext>
            </a:extLst>
          </p:cNvPr>
          <p:cNvSpPr>
            <a:spLocks noGrp="1"/>
          </p:cNvSpPr>
          <p:nvPr>
            <p:ph sz="half" idx="2"/>
          </p:nvPr>
        </p:nvSpPr>
        <p:spPr>
          <a:xfrm>
            <a:off x="6338703" y="1412489"/>
            <a:ext cx="2398275" cy="4363844"/>
          </a:xfrm>
        </p:spPr>
        <p:txBody>
          <a:bodyPr>
            <a:normAutofit/>
          </a:bodyPr>
          <a:lstStyle/>
          <a:p>
            <a:pPr marL="342900" indent="-342900">
              <a:spcBef>
                <a:spcPts val="2000"/>
              </a:spcBef>
              <a:buSzPct val="100000"/>
              <a:buBlip>
                <a:blip r:embed="rId2"/>
              </a:buBlip>
              <a:defRPr sz="2000">
                <a:solidFill>
                  <a:srgbClr val="880814"/>
                </a:solidFill>
                <a:effectLst>
                  <a:outerShdw blurRad="50800" dist="50800" dir="5400000" rotWithShape="0">
                    <a:srgbClr val="000000">
                      <a:alpha val="40000"/>
                    </a:srgbClr>
                  </a:outerShdw>
                </a:effectLst>
              </a:defRPr>
            </a:pPr>
            <a:r>
              <a:rPr lang="en-GB" sz="1700"/>
              <a:t>All Quiet on the Western Front is a novel by Erich Maria Remarque, a German veteran of World War I. The book describes the German soldiers' extreme physical and mental stress during the war</a:t>
            </a:r>
          </a:p>
          <a:p>
            <a:pPr marL="342900" indent="-342900">
              <a:spcBef>
                <a:spcPts val="2000"/>
              </a:spcBef>
              <a:buSzPct val="100000"/>
              <a:buBlip>
                <a:blip r:embed="rId2"/>
              </a:buBlip>
              <a:defRPr sz="2000">
                <a:solidFill>
                  <a:srgbClr val="880814"/>
                </a:solidFill>
                <a:effectLst>
                  <a:outerShdw blurRad="50800" dist="50800" dir="5400000" rotWithShape="0">
                    <a:srgbClr val="000000">
                      <a:alpha val="40000"/>
                    </a:srgbClr>
                  </a:outerShdw>
                </a:effectLst>
              </a:defRPr>
            </a:pPr>
            <a:r>
              <a:rPr lang="en-GB" sz="1700"/>
              <a:t>Year: 1929</a:t>
            </a:r>
          </a:p>
          <a:p>
            <a:pPr marL="342900" indent="-342900">
              <a:spcBef>
                <a:spcPts val="2000"/>
              </a:spcBef>
              <a:buSzPct val="100000"/>
              <a:buBlip>
                <a:blip r:embed="rId2"/>
              </a:buBlip>
              <a:defRPr sz="2000">
                <a:solidFill>
                  <a:srgbClr val="880814"/>
                </a:solidFill>
                <a:effectLst>
                  <a:outerShdw blurRad="50800" dist="50800" dir="5400000" rotWithShape="0">
                    <a:srgbClr val="000000">
                      <a:alpha val="40000"/>
                    </a:srgbClr>
                  </a:outerShdw>
                </a:effectLst>
              </a:defRPr>
            </a:pPr>
            <a:r>
              <a:rPr lang="en-GB" sz="1700"/>
              <a:t>Im Westen nichts Neues, original title. Polish. Na Zachodzie bez zmian</a:t>
            </a:r>
          </a:p>
          <a:p>
            <a:endParaRPr lang="en-GB" sz="1700"/>
          </a:p>
        </p:txBody>
      </p:sp>
      <p:sp>
        <p:nvSpPr>
          <p:cNvPr id="2" name="Slide Number Placeholder 1">
            <a:extLst>
              <a:ext uri="{FF2B5EF4-FFF2-40B4-BE49-F238E27FC236}">
                <a16:creationId xmlns:a16="http://schemas.microsoft.com/office/drawing/2014/main" id="{8F183F77-A1B7-4444-968D-940ECE31299B}"/>
              </a:ext>
            </a:extLst>
          </p:cNvPr>
          <p:cNvSpPr>
            <a:spLocks noGrp="1"/>
          </p:cNvSpPr>
          <p:nvPr>
            <p:ph type="sldNum" sz="quarter" idx="12"/>
          </p:nvPr>
        </p:nvSpPr>
        <p:spPr>
          <a:xfrm>
            <a:off x="6901774" y="6356350"/>
            <a:ext cx="1613576" cy="365125"/>
          </a:xfrm>
        </p:spPr>
        <p:txBody>
          <a:bodyPr>
            <a:normAutofit/>
          </a:bodyPr>
          <a:lstStyle/>
          <a:p>
            <a:pPr>
              <a:spcAft>
                <a:spcPts val="600"/>
              </a:spcAft>
            </a:pPr>
            <a:fld id="{86CB4B4D-7CA3-9044-876B-883B54F8677D}" type="slidenum">
              <a:rPr lang="en-GB" smtClean="0"/>
              <a:pPr>
                <a:spcAft>
                  <a:spcPts val="600"/>
                </a:spcAft>
              </a:pPr>
              <a:t>3</a:t>
            </a:fld>
            <a:endParaRPr lang="en-GB"/>
          </a:p>
        </p:txBody>
      </p:sp>
      <p:sp>
        <p:nvSpPr>
          <p:cNvPr id="158" name="Footer Placeholder 5"/>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4" name="Footer Placeholder 3">
            <a:extLst>
              <a:ext uri="{FF2B5EF4-FFF2-40B4-BE49-F238E27FC236}">
                <a16:creationId xmlns:a16="http://schemas.microsoft.com/office/drawing/2014/main" id="{AED02124-2EC9-964A-BB7D-11D7C94503FD}"/>
              </a:ext>
            </a:extLst>
          </p:cNvPr>
          <p:cNvSpPr>
            <a:spLocks noGrp="1"/>
          </p:cNvSpPr>
          <p:nvPr>
            <p:ph type="ftr" sz="quarter" idx="11"/>
          </p:nvPr>
        </p:nvSpPr>
        <p:spPr/>
        <p:txBody>
          <a:bodyPr/>
          <a:lstStyle/>
          <a:p>
            <a:r>
              <a:rPr lang="en-GB"/>
              <a:t>Adaptations of All Quite on the Western Front by Urszula (Ula) Chowaniec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398B9F3E-AAEC-4C9F-B8C2-2C7A6632E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Content Placeholder 3" descr="Content Placeholder 3"/>
          <p:cNvPicPr>
            <a:picLocks noChangeAspect="1"/>
          </p:cNvPicPr>
          <p:nvPr/>
        </p:nvPicPr>
        <p:blipFill rotWithShape="1">
          <a:blip r:embed="rId2"/>
          <a:srcRect l="13422" r="15175"/>
          <a:stretch/>
        </p:blipFill>
        <p:spPr>
          <a:xfrm>
            <a:off x="20" y="2071857"/>
            <a:ext cx="6082268" cy="4786143"/>
          </a:xfrm>
          <a:custGeom>
            <a:avLst/>
            <a:gdLst/>
            <a:ahLst/>
            <a:cxnLst/>
            <a:rect l="l" t="t" r="r" b="b"/>
            <a:pathLst>
              <a:path w="8109718" h="4786143">
                <a:moveTo>
                  <a:pt x="1321854" y="0"/>
                </a:moveTo>
                <a:cubicBezTo>
                  <a:pt x="1321854" y="0"/>
                  <a:pt x="1321854" y="0"/>
                  <a:pt x="5365318" y="0"/>
                </a:cubicBezTo>
                <a:cubicBezTo>
                  <a:pt x="5618580" y="0"/>
                  <a:pt x="5863108" y="139215"/>
                  <a:pt x="5985372" y="365439"/>
                </a:cubicBezTo>
                <a:cubicBezTo>
                  <a:pt x="5985372" y="365439"/>
                  <a:pt x="5985372" y="365439"/>
                  <a:pt x="8011470" y="3854515"/>
                </a:cubicBezTo>
                <a:cubicBezTo>
                  <a:pt x="8142468" y="4072039"/>
                  <a:pt x="8142468" y="4350470"/>
                  <a:pt x="8011470" y="4567993"/>
                </a:cubicBezTo>
                <a:cubicBezTo>
                  <a:pt x="8011470" y="4567993"/>
                  <a:pt x="8011470" y="4567993"/>
                  <a:pt x="7904624" y="4751987"/>
                </a:cubicBezTo>
                <a:lnTo>
                  <a:pt x="7884792"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p:spPr>
      </p:pic>
      <p:sp>
        <p:nvSpPr>
          <p:cNvPr id="2" name="Footer Placeholder 1">
            <a:extLst>
              <a:ext uri="{FF2B5EF4-FFF2-40B4-BE49-F238E27FC236}">
                <a16:creationId xmlns:a16="http://schemas.microsoft.com/office/drawing/2014/main" id="{F5BB48B6-D282-C246-890A-A8B5FF2422DF}"/>
              </a:ext>
            </a:extLst>
          </p:cNvPr>
          <p:cNvSpPr>
            <a:spLocks noGrp="1"/>
          </p:cNvSpPr>
          <p:nvPr>
            <p:ph type="ftr" sz="quarter" idx="11"/>
          </p:nvPr>
        </p:nvSpPr>
        <p:spPr>
          <a:xfrm>
            <a:off x="5904738" y="384048"/>
            <a:ext cx="2907792" cy="365125"/>
          </a:xfrm>
        </p:spPr>
        <p:txBody>
          <a:bodyPr vert="horz" lIns="91440" tIns="45720" rIns="91440" bIns="45720" rtlCol="0" anchor="ctr">
            <a:normAutofit/>
          </a:bodyPr>
          <a:lstStyle/>
          <a:p>
            <a:pPr algn="r">
              <a:lnSpc>
                <a:spcPct val="90000"/>
              </a:lnSpc>
              <a:spcAft>
                <a:spcPts val="600"/>
              </a:spcAft>
            </a:pPr>
            <a:r>
              <a:rPr lang="en-US" kern="1200">
                <a:solidFill>
                  <a:schemeClr val="tx1">
                    <a:alpha val="80000"/>
                  </a:schemeClr>
                </a:solidFill>
                <a:latin typeface="+mn-lt"/>
                <a:ea typeface="+mn-ea"/>
                <a:cs typeface="+mn-cs"/>
              </a:rPr>
              <a:t>Adaptations of All Quite on the Western Front by Urszula (Ula) Chowaniec </a:t>
            </a:r>
          </a:p>
        </p:txBody>
      </p:sp>
      <p:grpSp>
        <p:nvGrpSpPr>
          <p:cNvPr id="108" name="Group 107">
            <a:extLst>
              <a:ext uri="{FF2B5EF4-FFF2-40B4-BE49-F238E27FC236}">
                <a16:creationId xmlns:a16="http://schemas.microsoft.com/office/drawing/2014/main" id="{AF2675FE-7C81-45E3-AE40-C45F0206B4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52443" y="3116277"/>
            <a:ext cx="5218939" cy="2178657"/>
            <a:chOff x="4736591" y="2112954"/>
            <a:chExt cx="6958585" cy="2178657"/>
          </a:xfrm>
        </p:grpSpPr>
        <p:sp>
          <p:nvSpPr>
            <p:cNvPr id="109" name="Freeform: Shape 108">
              <a:extLst>
                <a:ext uri="{FF2B5EF4-FFF2-40B4-BE49-F238E27FC236}">
                  <a16:creationId xmlns:a16="http://schemas.microsoft.com/office/drawing/2014/main" id="{92F4017F-FC26-4667-82A5-1764A5225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7126555" y="-277010"/>
              <a:ext cx="2178657" cy="6958585"/>
            </a:xfrm>
            <a:custGeom>
              <a:avLst/>
              <a:gdLst>
                <a:gd name="connsiteX0" fmla="*/ 2178657 w 2178657"/>
                <a:gd name="connsiteY0" fmla="*/ 6635229 h 6958585"/>
                <a:gd name="connsiteX1" fmla="*/ 2178657 w 2178657"/>
                <a:gd name="connsiteY1" fmla="*/ 5552397 h 6958585"/>
                <a:gd name="connsiteX2" fmla="*/ 2178657 w 2178657"/>
                <a:gd name="connsiteY2" fmla="*/ 1406188 h 6958585"/>
                <a:gd name="connsiteX3" fmla="*/ 2178657 w 2178657"/>
                <a:gd name="connsiteY3" fmla="*/ 323356 h 6958585"/>
                <a:gd name="connsiteX4" fmla="*/ 1855301 w 2178657"/>
                <a:gd name="connsiteY4" fmla="*/ 0 h 6958585"/>
                <a:gd name="connsiteX5" fmla="*/ 323356 w 2178657"/>
                <a:gd name="connsiteY5" fmla="*/ 0 h 6958585"/>
                <a:gd name="connsiteX6" fmla="*/ 0 w 2178657"/>
                <a:gd name="connsiteY6" fmla="*/ 323356 h 6958585"/>
                <a:gd name="connsiteX7" fmla="*/ 0 w 2178657"/>
                <a:gd name="connsiteY7" fmla="*/ 1406188 h 6958585"/>
                <a:gd name="connsiteX8" fmla="*/ 0 w 2178657"/>
                <a:gd name="connsiteY8" fmla="*/ 5552397 h 6958585"/>
                <a:gd name="connsiteX9" fmla="*/ 0 w 2178657"/>
                <a:gd name="connsiteY9" fmla="*/ 6635229 h 6958585"/>
                <a:gd name="connsiteX10" fmla="*/ 323356 w 2178657"/>
                <a:gd name="connsiteY10" fmla="*/ 6958585 h 6958585"/>
                <a:gd name="connsiteX11" fmla="*/ 1855301 w 2178657"/>
                <a:gd name="connsiteY11" fmla="*/ 6958585 h 69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8657" h="6958585">
                  <a:moveTo>
                    <a:pt x="2178657" y="6635229"/>
                  </a:moveTo>
                  <a:lnTo>
                    <a:pt x="2178657" y="5552397"/>
                  </a:lnTo>
                  <a:lnTo>
                    <a:pt x="2178657" y="1406188"/>
                  </a:lnTo>
                  <a:lnTo>
                    <a:pt x="2178657" y="323356"/>
                  </a:lnTo>
                  <a:lnTo>
                    <a:pt x="1855301" y="0"/>
                  </a:lnTo>
                  <a:lnTo>
                    <a:pt x="323356" y="0"/>
                  </a:lnTo>
                  <a:lnTo>
                    <a:pt x="0" y="323356"/>
                  </a:lnTo>
                  <a:lnTo>
                    <a:pt x="0" y="1406188"/>
                  </a:lnTo>
                  <a:lnTo>
                    <a:pt x="0" y="5552397"/>
                  </a:lnTo>
                  <a:lnTo>
                    <a:pt x="0" y="6635229"/>
                  </a:lnTo>
                  <a:lnTo>
                    <a:pt x="323356" y="6958585"/>
                  </a:lnTo>
                  <a:lnTo>
                    <a:pt x="1855301" y="695858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Shape 109">
              <a:extLst>
                <a:ext uri="{FF2B5EF4-FFF2-40B4-BE49-F238E27FC236}">
                  <a16:creationId xmlns:a16="http://schemas.microsoft.com/office/drawing/2014/main" id="{FC66CBA0-C3EE-4721-97E2-5266A92C6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7210043" y="-194714"/>
              <a:ext cx="2011680" cy="6793992"/>
            </a:xfrm>
            <a:custGeom>
              <a:avLst/>
              <a:gdLst>
                <a:gd name="connsiteX0" fmla="*/ 2178657 w 2178657"/>
                <a:gd name="connsiteY0" fmla="*/ 6635229 h 6958585"/>
                <a:gd name="connsiteX1" fmla="*/ 2178657 w 2178657"/>
                <a:gd name="connsiteY1" fmla="*/ 5552397 h 6958585"/>
                <a:gd name="connsiteX2" fmla="*/ 2178657 w 2178657"/>
                <a:gd name="connsiteY2" fmla="*/ 1406188 h 6958585"/>
                <a:gd name="connsiteX3" fmla="*/ 2178657 w 2178657"/>
                <a:gd name="connsiteY3" fmla="*/ 323356 h 6958585"/>
                <a:gd name="connsiteX4" fmla="*/ 1855301 w 2178657"/>
                <a:gd name="connsiteY4" fmla="*/ 0 h 6958585"/>
                <a:gd name="connsiteX5" fmla="*/ 323356 w 2178657"/>
                <a:gd name="connsiteY5" fmla="*/ 0 h 6958585"/>
                <a:gd name="connsiteX6" fmla="*/ 0 w 2178657"/>
                <a:gd name="connsiteY6" fmla="*/ 323356 h 6958585"/>
                <a:gd name="connsiteX7" fmla="*/ 0 w 2178657"/>
                <a:gd name="connsiteY7" fmla="*/ 1406188 h 6958585"/>
                <a:gd name="connsiteX8" fmla="*/ 0 w 2178657"/>
                <a:gd name="connsiteY8" fmla="*/ 5552397 h 6958585"/>
                <a:gd name="connsiteX9" fmla="*/ 0 w 2178657"/>
                <a:gd name="connsiteY9" fmla="*/ 6635229 h 6958585"/>
                <a:gd name="connsiteX10" fmla="*/ 323356 w 2178657"/>
                <a:gd name="connsiteY10" fmla="*/ 6958585 h 6958585"/>
                <a:gd name="connsiteX11" fmla="*/ 1855301 w 2178657"/>
                <a:gd name="connsiteY11" fmla="*/ 6958585 h 69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8657" h="6958585">
                  <a:moveTo>
                    <a:pt x="2178657" y="6635229"/>
                  </a:moveTo>
                  <a:lnTo>
                    <a:pt x="2178657" y="5552397"/>
                  </a:lnTo>
                  <a:lnTo>
                    <a:pt x="2178657" y="1406188"/>
                  </a:lnTo>
                  <a:lnTo>
                    <a:pt x="2178657" y="323356"/>
                  </a:lnTo>
                  <a:lnTo>
                    <a:pt x="1855301" y="0"/>
                  </a:lnTo>
                  <a:lnTo>
                    <a:pt x="323356" y="0"/>
                  </a:lnTo>
                  <a:lnTo>
                    <a:pt x="0" y="323356"/>
                  </a:lnTo>
                  <a:lnTo>
                    <a:pt x="0" y="1406188"/>
                  </a:lnTo>
                  <a:lnTo>
                    <a:pt x="0" y="5552397"/>
                  </a:lnTo>
                  <a:lnTo>
                    <a:pt x="0" y="6635229"/>
                  </a:lnTo>
                  <a:lnTo>
                    <a:pt x="323356" y="6958585"/>
                  </a:lnTo>
                  <a:lnTo>
                    <a:pt x="1855301" y="6958585"/>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Title 1"/>
          <p:cNvSpPr txBox="1">
            <a:spLocks noGrp="1"/>
          </p:cNvSpPr>
          <p:nvPr>
            <p:ph type="title"/>
          </p:nvPr>
        </p:nvSpPr>
        <p:spPr>
          <a:xfrm>
            <a:off x="3888187" y="3429001"/>
            <a:ext cx="4680416" cy="1039632"/>
          </a:xfrm>
          <a:prstGeom prst="rect">
            <a:avLst/>
          </a:prstGeom>
        </p:spPr>
        <p:txBody>
          <a:bodyPr vert="horz" lIns="91440" tIns="45720" rIns="91440" bIns="45720" rtlCol="0" anchor="b">
            <a:normAutofit/>
          </a:bodyPr>
          <a:lstStyle>
            <a:lvl1pPr defTabSz="896111">
              <a:defRPr sz="4214">
                <a:effectLst>
                  <a:outerShdw blurRad="49784" dist="49784" dir="5400000" rotWithShape="0">
                    <a:srgbClr val="000000">
                      <a:alpha val="40000"/>
                    </a:srgbClr>
                  </a:outerShdw>
                </a:effectLst>
              </a:defRPr>
            </a:lvl1pPr>
          </a:lstStyle>
          <a:p>
            <a:pPr defTabSz="914400"/>
            <a:r>
              <a:rPr lang="en-US" sz="2200" kern="1200">
                <a:solidFill>
                  <a:schemeClr val="bg1"/>
                </a:solidFill>
                <a:latin typeface="+mj-lt"/>
                <a:ea typeface="+mj-ea"/>
                <a:cs typeface="+mj-cs"/>
              </a:rPr>
              <a:t>War War I… in the ideological game (story of the book/adaptation)</a:t>
            </a:r>
          </a:p>
        </p:txBody>
      </p:sp>
      <p:sp>
        <p:nvSpPr>
          <p:cNvPr id="163" name="Footer Placeholder 2"/>
          <p:cNvSpPr txBox="1"/>
          <p:nvPr/>
        </p:nvSpPr>
        <p:spPr>
          <a:xfrm>
            <a:off x="3888187" y="4468633"/>
            <a:ext cx="4680416" cy="58839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ormAutofit/>
          </a:bodyPr>
          <a:lstStyle>
            <a:lvl1pPr>
              <a:defRPr sz="1200">
                <a:solidFill>
                  <a:srgbClr val="FFFFFF"/>
                </a:solidFill>
                <a:effectLst>
                  <a:outerShdw blurRad="50800" dist="38100" dir="5400000" rotWithShape="0">
                    <a:srgbClr val="000000">
                      <a:alpha val="40000"/>
                    </a:srgbClr>
                  </a:outerShdw>
                </a:effectLst>
              </a:defRPr>
            </a:lvl1pPr>
          </a:lstStyle>
          <a:p>
            <a:pPr>
              <a:lnSpc>
                <a:spcPct val="90000"/>
              </a:lnSpc>
              <a:spcBef>
                <a:spcPts val="1000"/>
              </a:spcBef>
            </a:pPr>
            <a:r>
              <a:rPr lang="en-US" sz="1900" kern="1200">
                <a:solidFill>
                  <a:schemeClr val="bg1"/>
                </a:solidFill>
                <a:latin typeface="+mn-lt"/>
                <a:ea typeface="+mn-ea"/>
                <a:cs typeface="+mn-cs"/>
              </a:rPr>
              <a:t>All Quiet on The Western Front</a:t>
            </a:r>
          </a:p>
        </p:txBody>
      </p:sp>
      <p:sp>
        <p:nvSpPr>
          <p:cNvPr id="3" name="Slide Number Placeholder 2">
            <a:extLst>
              <a:ext uri="{FF2B5EF4-FFF2-40B4-BE49-F238E27FC236}">
                <a16:creationId xmlns:a16="http://schemas.microsoft.com/office/drawing/2014/main" id="{0A7D327B-B429-3241-871C-36488B149A42}"/>
              </a:ext>
            </a:extLst>
          </p:cNvPr>
          <p:cNvSpPr>
            <a:spLocks noGrp="1"/>
          </p:cNvSpPr>
          <p:nvPr>
            <p:ph type="sldNum" sz="quarter" idx="12"/>
          </p:nvPr>
        </p:nvSpPr>
        <p:spPr>
          <a:xfrm>
            <a:off x="8359902" y="6035040"/>
            <a:ext cx="41148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pPr>
            <a:fld id="{86CB4B4D-7CA3-9044-876B-883B54F8677D}" type="slidenum">
              <a:rPr lang="en-US" sz="1200">
                <a:solidFill>
                  <a:schemeClr val="bg1"/>
                </a:solidFill>
              </a:rPr>
              <a:pPr algn="ctr">
                <a:spcAft>
                  <a:spcPts val="600"/>
                </a:spcAft>
              </a:pPr>
              <a:t>4</a:t>
            </a:fld>
            <a:endParaRPr lang="en-US" sz="12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8" name="Title 3"/>
          <p:cNvSpPr txBox="1">
            <a:spLocks noGrp="1"/>
          </p:cNvSpPr>
          <p:nvPr>
            <p:ph type="title"/>
          </p:nvPr>
        </p:nvSpPr>
        <p:spPr>
          <a:xfrm>
            <a:off x="4963305" y="802955"/>
            <a:ext cx="3574747" cy="1454051"/>
          </a:xfrm>
          <a:prstGeom prst="rect">
            <a:avLst/>
          </a:prstGeom>
        </p:spPr>
        <p:txBody>
          <a:bodyPr vert="horz" lIns="91440" tIns="45720" rIns="91440" bIns="45720" rtlCol="0" anchor="ctr">
            <a:normAutofit/>
          </a:bodyPr>
          <a:lstStyle/>
          <a:p>
            <a:pPr defTabSz="914400"/>
            <a:r>
              <a:rPr lang="en-US" sz="3100" kern="1200">
                <a:solidFill>
                  <a:srgbClr val="000000"/>
                </a:solidFill>
                <a:latin typeface="+mj-lt"/>
                <a:ea typeface="+mj-ea"/>
                <a:cs typeface="+mj-cs"/>
              </a:rPr>
              <a:t>PAUL…</a:t>
            </a:r>
          </a:p>
        </p:txBody>
      </p:sp>
      <p:sp>
        <p:nvSpPr>
          <p:cNvPr id="115"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9" name="Content Placeholder 1" descr="Content Placeholder 1"/>
          <p:cNvPicPr>
            <a:picLocks noChangeAspect="1"/>
          </p:cNvPicPr>
          <p:nvPr/>
        </p:nvPicPr>
        <p:blipFill>
          <a:blip r:embed="rId3"/>
          <a:stretch>
            <a:fillRect/>
          </a:stretch>
        </p:blipFill>
        <p:spPr>
          <a:xfrm>
            <a:off x="253746" y="2727269"/>
            <a:ext cx="3106674" cy="2327006"/>
          </a:xfrm>
          <a:prstGeom prst="rect">
            <a:avLst/>
          </a:prstGeom>
        </p:spPr>
      </p:pic>
      <p:sp>
        <p:nvSpPr>
          <p:cNvPr id="170" name="Content Placeholder 5"/>
          <p:cNvSpPr txBox="1">
            <a:spLocks noGrp="1"/>
          </p:cNvSpPr>
          <p:nvPr>
            <p:ph idx="1"/>
          </p:nvPr>
        </p:nvSpPr>
        <p:spPr>
          <a:xfrm>
            <a:off x="4965804" y="2421683"/>
            <a:ext cx="3574461" cy="3353476"/>
          </a:xfrm>
          <a:prstGeom prst="rect">
            <a:avLst/>
          </a:prstGeom>
        </p:spPr>
        <p:txBody>
          <a:bodyPr vert="horz" lIns="91440" tIns="45720" rIns="91440" bIns="45720" rtlCol="0" anchor="t">
            <a:normAutofit/>
          </a:bodyPr>
          <a:lstStyle>
            <a:lvl1pPr>
              <a:buBlip>
                <a:blip r:embed="rId4"/>
              </a:buBlip>
            </a:lvl1pPr>
          </a:lstStyle>
          <a:p>
            <a:pPr indent="-228600" defTabSz="914400">
              <a:buFont typeface="Arial" panose="020B0604020202020204" pitchFamily="34" charset="0"/>
              <a:buChar char="•"/>
            </a:pPr>
            <a:r>
              <a:rPr lang="en-US" sz="1600">
                <a:solidFill>
                  <a:srgbClr val="000000"/>
                </a:solidFill>
              </a:rPr>
              <a:t>Paul Bäumer is the main character and narrator. At 18 years of age, Paul enlists in the German Army and is deployed to the Western Front where he experiences the severe psychological and physical effects of the war….</a:t>
            </a:r>
          </a:p>
        </p:txBody>
      </p:sp>
      <p:sp>
        <p:nvSpPr>
          <p:cNvPr id="2" name="Slide Number Placeholder 1">
            <a:extLst>
              <a:ext uri="{FF2B5EF4-FFF2-40B4-BE49-F238E27FC236}">
                <a16:creationId xmlns:a16="http://schemas.microsoft.com/office/drawing/2014/main" id="{831D2207-E317-FF4A-B1A8-49DA3B865683}"/>
              </a:ext>
            </a:extLst>
          </p:cNvPr>
          <p:cNvSpPr>
            <a:spLocks noGrp="1"/>
          </p:cNvSpPr>
          <p:nvPr>
            <p:ph type="sldNum" sz="quarter" idx="12"/>
          </p:nvPr>
        </p:nvSpPr>
        <p:spPr>
          <a:xfrm>
            <a:off x="603504" y="6223702"/>
            <a:ext cx="428046" cy="314067"/>
          </a:xfrm>
        </p:spPr>
        <p:txBody>
          <a:bodyPr vert="horz" lIns="91440" tIns="45720" rIns="91440" bIns="45720" rtlCol="0" anchor="ctr">
            <a:normAutofit/>
          </a:bodyPr>
          <a:lstStyle/>
          <a:p>
            <a:pPr algn="l">
              <a:spcAft>
                <a:spcPts val="600"/>
              </a:spcAft>
            </a:pPr>
            <a:fld id="{86CB4B4D-7CA3-9044-876B-883B54F8677D}" type="slidenum">
              <a:rPr lang="en-US" sz="1000">
                <a:solidFill>
                  <a:srgbClr val="898989"/>
                </a:solidFill>
              </a:rPr>
              <a:pPr algn="l">
                <a:spcAft>
                  <a:spcPts val="600"/>
                </a:spcAft>
              </a:pPr>
              <a:t>5</a:t>
            </a:fld>
            <a:endParaRPr lang="en-US" sz="1000">
              <a:solidFill>
                <a:srgbClr val="898989"/>
              </a:solidFill>
            </a:endParaRPr>
          </a:p>
        </p:txBody>
      </p:sp>
      <p:sp>
        <p:nvSpPr>
          <p:cNvPr id="167" name="Footer Placeholder 2"/>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5" name="Footer Placeholder 4">
            <a:extLst>
              <a:ext uri="{FF2B5EF4-FFF2-40B4-BE49-F238E27FC236}">
                <a16:creationId xmlns:a16="http://schemas.microsoft.com/office/drawing/2014/main" id="{C0560AC0-170F-BD4F-B806-475CD3403B91}"/>
              </a:ext>
            </a:extLst>
          </p:cNvPr>
          <p:cNvSpPr>
            <a:spLocks noGrp="1"/>
          </p:cNvSpPr>
          <p:nvPr>
            <p:ph type="ftr" sz="quarter" idx="11"/>
          </p:nvPr>
        </p:nvSpPr>
        <p:spPr/>
        <p:txBody>
          <a:bodyPr/>
          <a:lstStyle/>
          <a:p>
            <a:r>
              <a:rPr lang="en-GB"/>
              <a:t>Adaptations of All Quite on the Western Front by Urszula (Ula) Chowaniec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 name="Title 1"/>
          <p:cNvSpPr txBox="1">
            <a:spLocks noGrp="1"/>
          </p:cNvSpPr>
          <p:nvPr>
            <p:ph type="title"/>
          </p:nvPr>
        </p:nvSpPr>
        <p:spPr>
          <a:xfrm>
            <a:off x="3724072" y="629268"/>
            <a:ext cx="4939868" cy="1286160"/>
          </a:xfrm>
          <a:prstGeom prst="rect">
            <a:avLst/>
          </a:prstGeom>
        </p:spPr>
        <p:txBody>
          <a:bodyPr vert="horz" lIns="91440" tIns="45720" rIns="91440" bIns="45720" rtlCol="0" anchor="b">
            <a:normAutofit/>
          </a:bodyPr>
          <a:lstStyle/>
          <a:p>
            <a:pPr defTabSz="914400"/>
            <a:r>
              <a:rPr lang="en-US" sz="4400"/>
              <a:t>Albert Kropp</a:t>
            </a:r>
          </a:p>
        </p:txBody>
      </p:sp>
      <p:sp>
        <p:nvSpPr>
          <p:cNvPr id="174" name="Content Placeholder 2"/>
          <p:cNvSpPr txBox="1">
            <a:spLocks noGrp="1"/>
          </p:cNvSpPr>
          <p:nvPr>
            <p:ph sz="half" idx="1"/>
          </p:nvPr>
        </p:nvSpPr>
        <p:spPr>
          <a:xfrm>
            <a:off x="3724073" y="2438400"/>
            <a:ext cx="4939867" cy="3785419"/>
          </a:xfrm>
          <a:prstGeom prst="rect">
            <a:avLst/>
          </a:prstGeom>
        </p:spPr>
        <p:txBody>
          <a:bodyPr vert="horz" lIns="91440" tIns="45720" rIns="91440" bIns="45720" rtlCol="0">
            <a:normAutofit/>
          </a:bodyPr>
          <a:lstStyle>
            <a:lvl1pPr marL="0" indent="0">
              <a:buSzTx/>
              <a:buNone/>
            </a:lvl1pPr>
          </a:lstStyle>
          <a:p>
            <a:pPr indent="-228600" defTabSz="914400">
              <a:buFont typeface="Arial" panose="020B0604020202020204" pitchFamily="34" charset="0"/>
              <a:buChar char="•"/>
            </a:pPr>
            <a:r>
              <a:rPr lang="en-US" sz="1700"/>
              <a:t>Kropp was in Paul's class at school and is described as the clearest thinker of the group as well as the smallest. Kropp is wounded towards the end of the novel and undergoes an amputation</a:t>
            </a:r>
          </a:p>
        </p:txBody>
      </p:sp>
      <p:pic>
        <p:nvPicPr>
          <p:cNvPr id="175" name="Content Placeholder 4" descr="Content Placeholder 4"/>
          <p:cNvPicPr>
            <a:picLocks noChangeAspect="1"/>
          </p:cNvPicPr>
          <p:nvPr/>
        </p:nvPicPr>
        <p:blipFill rotWithShape="1">
          <a:blip r:embed="rId2"/>
          <a:srcRect l="2126" r="16533" b="1"/>
          <a:stretch/>
        </p:blipFill>
        <p:spPr>
          <a:xfrm>
            <a:off x="20" y="10"/>
            <a:ext cx="3476673" cy="6857990"/>
          </a:xfrm>
          <a:prstGeom prst="rect">
            <a:avLst/>
          </a:prstGeom>
          <a:effectLst/>
        </p:spPr>
      </p:pic>
      <p:cxnSp>
        <p:nvCxnSpPr>
          <p:cNvPr id="116" name="Straight Connector 1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AE03C"/>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C7404FF-8262-B143-80DF-97B0D2308A1F}"/>
              </a:ext>
            </a:extLst>
          </p:cNvPr>
          <p:cNvSpPr>
            <a:spLocks noGrp="1"/>
          </p:cNvSpPr>
          <p:nvPr>
            <p:ph type="sldNum" sz="quarter" idx="12"/>
          </p:nvPr>
        </p:nvSpPr>
        <p:spPr>
          <a:xfrm>
            <a:off x="7625281" y="6356350"/>
            <a:ext cx="890069" cy="365125"/>
          </a:xfrm>
        </p:spPr>
        <p:txBody>
          <a:bodyPr vert="horz" lIns="91440" tIns="45720" rIns="91440" bIns="45720" rtlCol="0" anchor="ctr">
            <a:normAutofit/>
          </a:bodyPr>
          <a:lstStyle/>
          <a:p>
            <a:pPr>
              <a:spcAft>
                <a:spcPts val="600"/>
              </a:spcAft>
              <a:defRPr/>
            </a:pPr>
            <a:fld id="{86CB4B4D-7CA3-9044-876B-883B54F8677D}" type="slidenum">
              <a:rPr lang="en-US" sz="1200" smtClean="0">
                <a:solidFill>
                  <a:prstClr val="black">
                    <a:tint val="75000"/>
                  </a:prstClr>
                </a:solidFill>
                <a:latin typeface="Calibri" panose="020F0502020204030204"/>
              </a:rPr>
              <a:pPr>
                <a:spcAft>
                  <a:spcPts val="600"/>
                </a:spcAft>
                <a:defRPr/>
              </a:pPr>
              <a:t>6</a:t>
            </a:fld>
            <a:endParaRPr lang="en-US" sz="1200">
              <a:solidFill>
                <a:prstClr val="black">
                  <a:tint val="75000"/>
                </a:prstClr>
              </a:solidFill>
              <a:latin typeface="Calibri" panose="020F0502020204030204"/>
            </a:endParaRPr>
          </a:p>
        </p:txBody>
      </p:sp>
      <p:sp>
        <p:nvSpPr>
          <p:cNvPr id="172" name="Footer Placeholder 3"/>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4" name="Footer Placeholder 3">
            <a:extLst>
              <a:ext uri="{FF2B5EF4-FFF2-40B4-BE49-F238E27FC236}">
                <a16:creationId xmlns:a16="http://schemas.microsoft.com/office/drawing/2014/main" id="{11C98913-CE7D-244F-8FCC-7BEAD195336C}"/>
              </a:ext>
            </a:extLst>
          </p:cNvPr>
          <p:cNvSpPr>
            <a:spLocks noGrp="1"/>
          </p:cNvSpPr>
          <p:nvPr>
            <p:ph type="ftr" sz="quarter" idx="11"/>
          </p:nvPr>
        </p:nvSpPr>
        <p:spPr/>
        <p:txBody>
          <a:bodyPr/>
          <a:lstStyle/>
          <a:p>
            <a:r>
              <a:rPr lang="en-GB"/>
              <a:t>Adaptations of All Quite on the Western Front by Urszula (Ula) Chowaniec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8" name="Title 1"/>
          <p:cNvSpPr txBox="1">
            <a:spLocks noGrp="1"/>
          </p:cNvSpPr>
          <p:nvPr>
            <p:ph type="title"/>
          </p:nvPr>
        </p:nvSpPr>
        <p:spPr>
          <a:xfrm>
            <a:off x="4963305" y="802955"/>
            <a:ext cx="3574747" cy="1454051"/>
          </a:xfrm>
          <a:prstGeom prst="rect">
            <a:avLst/>
          </a:prstGeom>
        </p:spPr>
        <p:txBody>
          <a:bodyPr vert="horz" lIns="91440" tIns="45720" rIns="91440" bIns="45720" rtlCol="0" anchor="ctr">
            <a:normAutofit/>
          </a:bodyPr>
          <a:lstStyle/>
          <a:p>
            <a:pPr defTabSz="914400"/>
            <a:r>
              <a:rPr lang="en-US" sz="3100" kern="1200">
                <a:solidFill>
                  <a:srgbClr val="000000"/>
                </a:solidFill>
                <a:latin typeface="+mj-lt"/>
                <a:ea typeface="+mj-ea"/>
                <a:cs typeface="+mj-cs"/>
              </a:rPr>
              <a:t>KAT</a:t>
            </a:r>
          </a:p>
        </p:txBody>
      </p:sp>
      <p:sp>
        <p:nvSpPr>
          <p:cNvPr id="125"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9" name="Content Placeholder 4" descr="Content Placeholder 4"/>
          <p:cNvPicPr>
            <a:picLocks noChangeAspect="1"/>
          </p:cNvPicPr>
          <p:nvPr/>
        </p:nvPicPr>
        <p:blipFill>
          <a:blip r:embed="rId3"/>
          <a:srcRect t="11146" b="11146"/>
          <a:stretch>
            <a:fillRect/>
          </a:stretch>
        </p:blipFill>
        <p:spPr>
          <a:xfrm>
            <a:off x="253746" y="2013111"/>
            <a:ext cx="3106674" cy="3755321"/>
          </a:xfrm>
          <a:prstGeom prst="rect">
            <a:avLst/>
          </a:prstGeom>
        </p:spPr>
      </p:pic>
      <p:sp>
        <p:nvSpPr>
          <p:cNvPr id="180" name="Content Placeholder 3"/>
          <p:cNvSpPr txBox="1">
            <a:spLocks noGrp="1"/>
          </p:cNvSpPr>
          <p:nvPr>
            <p:ph sz="half" idx="1"/>
          </p:nvPr>
        </p:nvSpPr>
        <p:spPr>
          <a:xfrm>
            <a:off x="4965804" y="2421683"/>
            <a:ext cx="3574461" cy="3353476"/>
          </a:xfrm>
          <a:prstGeom prst="rect">
            <a:avLst/>
          </a:prstGeom>
        </p:spPr>
        <p:txBody>
          <a:bodyPr vert="horz" lIns="91440" tIns="45720" rIns="91440" bIns="45720" rtlCol="0" anchor="t">
            <a:normAutofit/>
          </a:bodyPr>
          <a:lstStyle/>
          <a:p>
            <a:pPr indent="-228600" defTabSz="914400">
              <a:defRPr sz="1500" b="1"/>
            </a:pPr>
            <a:r>
              <a:rPr lang="en-US" sz="1500">
                <a:solidFill>
                  <a:srgbClr val="000000"/>
                </a:solidFill>
              </a:rPr>
              <a:t>STANISLAUS "KAT" KATCZINSKY</a:t>
            </a:r>
          </a:p>
          <a:p>
            <a:pPr marL="0" indent="-228600" defTabSz="914400">
              <a:defRPr sz="1500"/>
            </a:pPr>
            <a:r>
              <a:rPr lang="en-US" sz="1500">
                <a:solidFill>
                  <a:srgbClr val="000000"/>
                </a:solidFill>
              </a:rPr>
              <a:t>Kat has the most positive influence on Paul and his comrades on the battlefield. Katczinsky was a cobbler in civilian life; he is older than Paul Bäumer and his comrades, about 40 years old, and serves as their leadership figure. He also represents a literary model highlighting the differences between the younger and older soldiers. While the older men have already had a life of professional and personal experience before the war, Bäumer and the men of his age have had little life experience or time for personal growth.</a:t>
            </a:r>
          </a:p>
        </p:txBody>
      </p:sp>
      <p:sp>
        <p:nvSpPr>
          <p:cNvPr id="2" name="Slide Number Placeholder 1">
            <a:extLst>
              <a:ext uri="{FF2B5EF4-FFF2-40B4-BE49-F238E27FC236}">
                <a16:creationId xmlns:a16="http://schemas.microsoft.com/office/drawing/2014/main" id="{34F19032-12A2-9B49-A236-2FCE849F5EAE}"/>
              </a:ext>
            </a:extLst>
          </p:cNvPr>
          <p:cNvSpPr>
            <a:spLocks noGrp="1"/>
          </p:cNvSpPr>
          <p:nvPr>
            <p:ph type="sldNum" sz="quarter" idx="12"/>
          </p:nvPr>
        </p:nvSpPr>
        <p:spPr>
          <a:xfrm>
            <a:off x="603504" y="6223702"/>
            <a:ext cx="428046" cy="314067"/>
          </a:xfrm>
        </p:spPr>
        <p:txBody>
          <a:bodyPr vert="horz" lIns="91440" tIns="45720" rIns="91440" bIns="45720" rtlCol="0" anchor="ctr">
            <a:normAutofit/>
          </a:bodyPr>
          <a:lstStyle/>
          <a:p>
            <a:pPr algn="l">
              <a:spcAft>
                <a:spcPts val="600"/>
              </a:spcAft>
            </a:pPr>
            <a:fld id="{86CB4B4D-7CA3-9044-876B-883B54F8677D}" type="slidenum">
              <a:rPr lang="en-US" sz="1000">
                <a:solidFill>
                  <a:srgbClr val="898989"/>
                </a:solidFill>
              </a:rPr>
              <a:pPr algn="l">
                <a:spcAft>
                  <a:spcPts val="600"/>
                </a:spcAft>
              </a:pPr>
              <a:t>7</a:t>
            </a:fld>
            <a:endParaRPr lang="en-US" sz="1000">
              <a:solidFill>
                <a:srgbClr val="898989"/>
              </a:solidFill>
            </a:endParaRPr>
          </a:p>
        </p:txBody>
      </p:sp>
      <p:sp>
        <p:nvSpPr>
          <p:cNvPr id="177" name="Footer Placeholder 2"/>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
        <p:nvSpPr>
          <p:cNvPr id="4" name="Footer Placeholder 3">
            <a:extLst>
              <a:ext uri="{FF2B5EF4-FFF2-40B4-BE49-F238E27FC236}">
                <a16:creationId xmlns:a16="http://schemas.microsoft.com/office/drawing/2014/main" id="{0E3F9620-E7A7-EE44-AD49-7FE12A2A34DF}"/>
              </a:ext>
            </a:extLst>
          </p:cNvPr>
          <p:cNvSpPr>
            <a:spLocks noGrp="1"/>
          </p:cNvSpPr>
          <p:nvPr>
            <p:ph type="ftr" sz="quarter" idx="11"/>
          </p:nvPr>
        </p:nvSpPr>
        <p:spPr/>
        <p:txBody>
          <a:bodyPr/>
          <a:lstStyle/>
          <a:p>
            <a:r>
              <a:rPr lang="en-GB"/>
              <a:t>Adaptations of All Quite on the Western Front by Urszula (Ula) Chowaniec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 name="Title 1"/>
          <p:cNvSpPr txBox="1">
            <a:spLocks noGrp="1"/>
          </p:cNvSpPr>
          <p:nvPr>
            <p:ph type="title"/>
          </p:nvPr>
        </p:nvSpPr>
        <p:spPr>
          <a:xfrm>
            <a:off x="3724072" y="629268"/>
            <a:ext cx="4939868" cy="1286160"/>
          </a:xfrm>
          <a:prstGeom prst="rect">
            <a:avLst/>
          </a:prstGeom>
        </p:spPr>
        <p:txBody>
          <a:bodyPr vert="horz" lIns="91440" tIns="45720" rIns="91440" bIns="45720" rtlCol="0" anchor="b">
            <a:normAutofit/>
          </a:bodyPr>
          <a:lstStyle/>
          <a:p>
            <a:pPr defTabSz="914400"/>
            <a:r>
              <a:rPr lang="en-US" sz="4400"/>
              <a:t>Reading </a:t>
            </a:r>
          </a:p>
        </p:txBody>
      </p:sp>
      <p:sp>
        <p:nvSpPr>
          <p:cNvPr id="185" name="Content Placeholder 3"/>
          <p:cNvSpPr txBox="1">
            <a:spLocks noGrp="1"/>
          </p:cNvSpPr>
          <p:nvPr>
            <p:ph type="body" sz="half" idx="1"/>
          </p:nvPr>
        </p:nvSpPr>
        <p:spPr>
          <a:xfrm>
            <a:off x="3724073" y="2438400"/>
            <a:ext cx="4939867" cy="3785419"/>
          </a:xfrm>
          <a:prstGeom prst="rect">
            <a:avLst/>
          </a:prstGeom>
        </p:spPr>
        <p:txBody>
          <a:bodyPr vert="horz" lIns="91440" tIns="45720" rIns="91440" bIns="45720" rtlCol="0">
            <a:normAutofit/>
          </a:bodyPr>
          <a:lstStyle/>
          <a:p>
            <a:pPr indent="-228600" defTabSz="914400">
              <a:buFont typeface="Arial" panose="020B0604020202020204" pitchFamily="34" charset="0"/>
              <a:buChar char="•"/>
            </a:pPr>
            <a:r>
              <a:rPr lang="en-US" sz="1700" u="sng" dirty="0">
                <a:uFill>
                  <a:solidFill>
                    <a:srgbClr val="EC4D4D"/>
                  </a:solidFill>
                </a:uFill>
                <a:hlinkClick r:id="rId2"/>
              </a:rPr>
              <a:t>https://www.youtube.com/watch?v=pSrhR4EXido </a:t>
            </a:r>
          </a:p>
        </p:txBody>
      </p:sp>
      <p:pic>
        <p:nvPicPr>
          <p:cNvPr id="184" name="Content Placeholder 4" descr="Content Placeholder 4"/>
          <p:cNvPicPr>
            <a:picLocks noChangeAspect="1"/>
          </p:cNvPicPr>
          <p:nvPr/>
        </p:nvPicPr>
        <p:blipFill rotWithShape="1">
          <a:blip r:embed="rId3"/>
          <a:srcRect l="13939" r="22440" b="1"/>
          <a:stretch/>
        </p:blipFill>
        <p:spPr>
          <a:xfrm>
            <a:off x="20" y="10"/>
            <a:ext cx="3476673" cy="6857990"/>
          </a:xfrm>
          <a:prstGeom prst="rect">
            <a:avLst/>
          </a:prstGeom>
          <a:effectLst/>
        </p:spPr>
      </p:pic>
      <p:cxnSp>
        <p:nvCxnSpPr>
          <p:cNvPr id="126" name="Straight Connector 12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0472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62DD2B7-1114-4749-B347-F787BFF6F567}"/>
              </a:ext>
            </a:extLst>
          </p:cNvPr>
          <p:cNvSpPr>
            <a:spLocks noGrp="1"/>
          </p:cNvSpPr>
          <p:nvPr>
            <p:ph type="sldNum" sz="quarter" idx="2"/>
          </p:nvPr>
        </p:nvSpPr>
        <p:spPr>
          <a:xfrm>
            <a:off x="7625281" y="6356350"/>
            <a:ext cx="890069" cy="365125"/>
          </a:xfrm>
        </p:spPr>
        <p:txBody>
          <a:bodyPr vert="horz" lIns="91440" tIns="45720" rIns="91440" bIns="45720" rtlCol="0" anchor="ctr">
            <a:normAutofit/>
          </a:bodyPr>
          <a:lstStyle/>
          <a:p>
            <a:pPr>
              <a:spcAft>
                <a:spcPts val="600"/>
              </a:spcAft>
              <a:defRPr/>
            </a:pPr>
            <a:fld id="{86CB4B4D-7CA3-9044-876B-883B54F8677D}" type="slidenum">
              <a:rPr lang="en-US" sz="1200" smtClean="0">
                <a:solidFill>
                  <a:prstClr val="black">
                    <a:tint val="75000"/>
                  </a:prstClr>
                </a:solidFill>
                <a:latin typeface="Calibri" panose="020F0502020204030204"/>
              </a:rPr>
              <a:pPr>
                <a:spcAft>
                  <a:spcPts val="600"/>
                </a:spcAft>
                <a:defRPr/>
              </a:pPr>
              <a:t>8</a:t>
            </a:fld>
            <a:endParaRPr lang="en-US" sz="1200">
              <a:solidFill>
                <a:prstClr val="black">
                  <a:tint val="75000"/>
                </a:prstClr>
              </a:solidFill>
              <a:latin typeface="Calibri" panose="020F0502020204030204"/>
            </a:endParaRPr>
          </a:p>
        </p:txBody>
      </p:sp>
      <p:sp>
        <p:nvSpPr>
          <p:cNvPr id="182" name="Footer Placeholder 2"/>
          <p:cNvSpPr txBox="1"/>
          <p:nvPr/>
        </p:nvSpPr>
        <p:spPr>
          <a:xfrm>
            <a:off x="354105" y="6404292"/>
            <a:ext cx="289560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FFFFFF"/>
                </a:solidFill>
                <a:effectLst>
                  <a:outerShdw blurRad="50800" dist="38100" dir="5400000" rotWithShape="0">
                    <a:srgbClr val="000000">
                      <a:alpha val="40000"/>
                    </a:srgbClr>
                  </a:outerShdw>
                </a:effectLst>
              </a:defRPr>
            </a:lvl1pPr>
          </a:lstStyle>
          <a:p>
            <a:pPr>
              <a:spcAft>
                <a:spcPts val="600"/>
              </a:spcAft>
            </a:pPr>
            <a:r>
              <a:t>All Quiet on The Western Front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 name="Rectangle 193">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8" name="Title 5"/>
          <p:cNvSpPr txBox="1">
            <a:spLocks noGrp="1"/>
          </p:cNvSpPr>
          <p:nvPr>
            <p:ph type="title"/>
          </p:nvPr>
        </p:nvSpPr>
        <p:spPr>
          <a:xfrm>
            <a:off x="603504" y="1122362"/>
            <a:ext cx="2481097" cy="2487112"/>
          </a:xfrm>
          <a:prstGeom prst="rect">
            <a:avLst/>
          </a:prstGeom>
        </p:spPr>
        <p:txBody>
          <a:bodyPr vert="horz" lIns="91440" tIns="45720" rIns="91440" bIns="45720" rtlCol="0" anchor="b">
            <a:normAutofit/>
          </a:bodyPr>
          <a:lstStyle/>
          <a:p>
            <a:pPr defTabSz="914400"/>
            <a:r>
              <a:rPr lang="en-US" sz="4300" kern="1200">
                <a:solidFill>
                  <a:srgbClr val="FFFFFF"/>
                </a:solidFill>
                <a:latin typeface="+mj-lt"/>
                <a:ea typeface="+mj-ea"/>
                <a:cs typeface="+mj-cs"/>
              </a:rPr>
              <a:t>The beginning</a:t>
            </a:r>
          </a:p>
        </p:txBody>
      </p:sp>
      <p:sp>
        <p:nvSpPr>
          <p:cNvPr id="187" name="Footer Placeholder 4"/>
          <p:cNvSpPr txBox="1"/>
          <p:nvPr/>
        </p:nvSpPr>
        <p:spPr>
          <a:xfrm>
            <a:off x="603504" y="3747453"/>
            <a:ext cx="2481098" cy="165908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ormAutofit/>
          </a:bodyPr>
          <a:lstStyle>
            <a:lvl1pPr>
              <a:defRPr sz="1200">
                <a:solidFill>
                  <a:srgbClr val="FFFFFF"/>
                </a:solidFill>
                <a:effectLst>
                  <a:outerShdw blurRad="50800" dist="38100" dir="5400000" rotWithShape="0">
                    <a:srgbClr val="000000">
                      <a:alpha val="40000"/>
                    </a:srgbClr>
                  </a:outerShdw>
                </a:effectLst>
              </a:defRPr>
            </a:lvl1pPr>
          </a:lstStyle>
          <a:p>
            <a:pPr>
              <a:lnSpc>
                <a:spcPct val="90000"/>
              </a:lnSpc>
              <a:spcBef>
                <a:spcPts val="1000"/>
              </a:spcBef>
            </a:pPr>
            <a:r>
              <a:rPr lang="en-US" sz="1700" kern="1200">
                <a:latin typeface="+mn-lt"/>
                <a:ea typeface="+mn-ea"/>
                <a:cs typeface="+mn-cs"/>
              </a:rPr>
              <a:t>All Quiet on The Western Front</a:t>
            </a:r>
          </a:p>
        </p:txBody>
      </p:sp>
      <p:pic>
        <p:nvPicPr>
          <p:cNvPr id="189" name="Content Placeholder 7" descr="Content Placeholder 7"/>
          <p:cNvPicPr>
            <a:picLocks noChangeAspect="1"/>
          </p:cNvPicPr>
          <p:nvPr/>
        </p:nvPicPr>
        <p:blipFill rotWithShape="1">
          <a:blip r:embed="rId2"/>
          <a:srcRect t="13384" r="-3" b="4521"/>
          <a:stretch/>
        </p:blipFill>
        <p:spPr>
          <a:xfrm>
            <a:off x="3990746" y="595798"/>
            <a:ext cx="4705721" cy="3013159"/>
          </a:xfrm>
          <a:prstGeom prst="rect">
            <a:avLst/>
          </a:prstGeom>
        </p:spPr>
      </p:pic>
      <p:sp>
        <p:nvSpPr>
          <p:cNvPr id="2" name="Footer Placeholder 1">
            <a:extLst>
              <a:ext uri="{FF2B5EF4-FFF2-40B4-BE49-F238E27FC236}">
                <a16:creationId xmlns:a16="http://schemas.microsoft.com/office/drawing/2014/main" id="{DFCDFB87-7354-5547-B83E-7FA15BDD2D75}"/>
              </a:ext>
            </a:extLst>
          </p:cNvPr>
          <p:cNvSpPr>
            <a:spLocks noGrp="1"/>
          </p:cNvSpPr>
          <p:nvPr>
            <p:ph type="ftr" sz="quarter" idx="11"/>
          </p:nvPr>
        </p:nvSpPr>
        <p:spPr>
          <a:xfrm>
            <a:off x="603504" y="6356350"/>
            <a:ext cx="2443722" cy="365125"/>
          </a:xfrm>
        </p:spPr>
        <p:txBody>
          <a:bodyPr vert="horz" lIns="91440" tIns="45720" rIns="91440" bIns="45720" rtlCol="0" anchor="ctr">
            <a:normAutofit/>
          </a:bodyPr>
          <a:lstStyle/>
          <a:p>
            <a:pPr algn="l">
              <a:lnSpc>
                <a:spcPct val="90000"/>
              </a:lnSpc>
              <a:spcAft>
                <a:spcPts val="600"/>
              </a:spcAft>
            </a:pPr>
            <a:r>
              <a:rPr lang="en-US" kern="1200">
                <a:solidFill>
                  <a:srgbClr val="FFFFFF">
                    <a:alpha val="80000"/>
                  </a:srgbClr>
                </a:solidFill>
                <a:latin typeface="+mn-lt"/>
                <a:ea typeface="+mn-ea"/>
                <a:cs typeface="+mn-cs"/>
              </a:rPr>
              <a:t>Adaptations of All Quite on the Western Front by Urszula (Ula) Chowaniec </a:t>
            </a:r>
          </a:p>
        </p:txBody>
      </p:sp>
      <p:sp>
        <p:nvSpPr>
          <p:cNvPr id="3" name="Slide Number Placeholder 2">
            <a:extLst>
              <a:ext uri="{FF2B5EF4-FFF2-40B4-BE49-F238E27FC236}">
                <a16:creationId xmlns:a16="http://schemas.microsoft.com/office/drawing/2014/main" id="{7B5B00BC-3AFF-FC47-94E2-1A07195367C0}"/>
              </a:ext>
            </a:extLst>
          </p:cNvPr>
          <p:cNvSpPr>
            <a:spLocks noGrp="1"/>
          </p:cNvSpPr>
          <p:nvPr>
            <p:ph type="sldNum" sz="quarter" idx="12"/>
          </p:nvPr>
        </p:nvSpPr>
        <p:spPr>
          <a:xfrm>
            <a:off x="7933996" y="6356350"/>
            <a:ext cx="581353" cy="365125"/>
          </a:xfrm>
        </p:spPr>
        <p:txBody>
          <a:bodyPr vert="horz" lIns="91440" tIns="45720" rIns="91440" bIns="45720" rtlCol="0" anchor="ctr">
            <a:normAutofit/>
          </a:bodyPr>
          <a:lstStyle/>
          <a:p>
            <a:pPr>
              <a:spcAft>
                <a:spcPts val="600"/>
              </a:spcAft>
            </a:pPr>
            <a:fld id="{86CB4B4D-7CA3-9044-876B-883B54F8677D}" type="slidenum">
              <a:rPr lang="en-US" sz="1200">
                <a:solidFill>
                  <a:srgbClr val="404040"/>
                </a:solidFill>
              </a:rPr>
              <a:pPr>
                <a:spcAft>
                  <a:spcPts val="600"/>
                </a:spcAft>
              </a:pPr>
              <a:t>9</a:t>
            </a:fld>
            <a:endParaRPr lang="en-US" sz="1200">
              <a:solidFill>
                <a:srgbClr val="40404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ory">
  <a:themeElements>
    <a:clrScheme name="Story">
      <a:dk1>
        <a:srgbClr val="000000"/>
      </a:dk1>
      <a:lt1>
        <a:srgbClr val="FFFFFF"/>
      </a:lt1>
      <a:dk2>
        <a:srgbClr val="A7A7A7"/>
      </a:dk2>
      <a:lt2>
        <a:srgbClr val="535353"/>
      </a:lt2>
      <a:accent1>
        <a:srgbClr val="1D86CD"/>
      </a:accent1>
      <a:accent2>
        <a:srgbClr val="732E9A"/>
      </a:accent2>
      <a:accent3>
        <a:srgbClr val="B50B1B"/>
      </a:accent3>
      <a:accent4>
        <a:srgbClr val="E8950E"/>
      </a:accent4>
      <a:accent5>
        <a:srgbClr val="55992B"/>
      </a:accent5>
      <a:accent6>
        <a:srgbClr val="2C9C89"/>
      </a:accent6>
      <a:hlink>
        <a:srgbClr val="0000FF"/>
      </a:hlink>
      <a:folHlink>
        <a:srgbClr val="FF00FF"/>
      </a:folHlink>
    </a:clrScheme>
    <a:fontScheme name="Story">
      <a:majorFont>
        <a:latin typeface="Helvetica"/>
        <a:ea typeface="Helvetica"/>
        <a:cs typeface="Helvetica"/>
      </a:majorFont>
      <a:minorFont>
        <a:latin typeface="Calibri"/>
        <a:ea typeface="Calibri"/>
        <a:cs typeface="Calibri"/>
      </a:minorFont>
    </a:fontScheme>
    <a:fmtScheme nam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88900" dist="50800" dir="2100000" rotWithShape="0">
              <a:srgbClr val="000000">
                <a:alpha val="55000"/>
              </a:srgbClr>
            </a:outerShdw>
          </a:effectLst>
        </a:effectStyle>
        <a:effectStyle>
          <a:effectLst>
            <a:outerShdw blurRad="88900" dist="50800" dir="2100000" rotWithShape="0">
              <a:srgbClr val="000000">
                <a:alpha val="5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88900" dist="50800" dir="2100000" rotWithShape="0">
            <a:srgbClr val="000000">
              <a:alpha val="5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TotalTime>
  <Words>1052</Words>
  <Application>Microsoft Macintosh PowerPoint</Application>
  <PresentationFormat>On-screen Show (4:3)</PresentationFormat>
  <Paragraphs>120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All Quite on the Western Front</vt:lpstr>
      <vt:lpstr>Facts:</vt:lpstr>
      <vt:lpstr>Catastrophe, literature as witness and film as a reminder…</vt:lpstr>
      <vt:lpstr>War War I… in the ideological game (story of the book/adaptation)</vt:lpstr>
      <vt:lpstr>PAUL…</vt:lpstr>
      <vt:lpstr>Albert Kropp</vt:lpstr>
      <vt:lpstr>KAT</vt:lpstr>
      <vt:lpstr>Reading </vt:lpstr>
      <vt:lpstr>The beginning</vt:lpstr>
      <vt:lpstr>PowerPoint Presentation</vt:lpstr>
      <vt:lpstr>The end….</vt:lpstr>
      <vt:lpstr>FILM</vt:lpstr>
      <vt:lpstr>Adaptations </vt:lpstr>
      <vt:lpstr>Bildungsroman</vt:lpstr>
      <vt:lpstr>https://www.youtube.com/watch?v=sTKCg-ufHuM </vt:lpstr>
      <vt:lpstr>War as ideology </vt:lpstr>
      <vt:lpstr>Film</vt:lpstr>
      <vt:lpstr>WARS in cinema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Quite on the Western Front</dc:title>
  <dc:creator>Urszula Chowaniec</dc:creator>
  <cp:lastModifiedBy>Urszula Chowaniec</cp:lastModifiedBy>
  <cp:revision>5</cp:revision>
  <dcterms:created xsi:type="dcterms:W3CDTF">2020-05-04T17:10:09Z</dcterms:created>
  <dcterms:modified xsi:type="dcterms:W3CDTF">2020-05-05T19:59:00Z</dcterms:modified>
</cp:coreProperties>
</file>