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0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D7AAA-89AF-6546-84DD-5B158A881AF8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54AE2-8072-BA46-8B59-B0ACA8928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3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59956-8CC0-784D-8503-7BD9BAFB2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27A47-F8A1-5F48-9C19-5BEA77421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96F88-8E96-D94E-A0E7-D6CF3A42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ECC4-6957-A04E-9F15-F33E0308FFD0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B0DB3-84A0-9643-86DB-28258AA7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B6B54-DA3D-A941-A905-E128B54C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62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8DEC-7B34-F24A-8F3E-9EFBA81D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6EC23-B07A-F54B-AFC5-21AC6BC5F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4E980-2097-644A-9CBC-BB06B38CA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9AC5-CC89-7A4A-8974-C3046D8BDBF5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B7B9-30AE-F541-9276-50C74C0B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8E60B-EC8A-954D-BBC7-800046A5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1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098B1-59CE-9D4F-8AA9-2F5B51059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09A63-2731-E347-A25F-95BCEC078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8E487-DDFD-7040-98AE-C5869782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D1E7-DCD9-9A45-A60D-04CF1F9216AB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F3625-F93F-4247-BE37-D56B8775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5200F-C9AD-B349-91B5-0DFBC7C3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2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E202-DCAD-DA44-BB3E-6CBF5464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3A9D-863E-4E40-8CF6-8DBB4EB08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D493-11CC-AC42-9E30-FD85FA65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325E-6D59-6F4C-B47A-0CA2E3D7A17D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17A0A-4A51-574D-B8B6-DFD37CC8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96A1-5824-3047-8C18-4E16231D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7A65-2F9E-6741-A76B-C2993CAC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FC578-9FFB-0643-B096-F167B7A43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83502-CDF0-DF40-B373-B5B3C7B5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C779-FADC-1B49-A732-F04B8C362F04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B9F45-8D81-9840-8BE2-DCF3370F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D4984-3823-1C48-8D30-9CB44CDE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7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C081-3B2A-4F4B-B6C8-B6F6F6B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9F441-9279-A04D-8EF3-2E39A4336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00E2F-4FB2-2F48-ACFA-00B00E1C2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2669E-0C76-5B4F-B142-2B34726A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0F6A-D4CD-0944-9912-F99689ED747D}" type="datetime1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1A322-027A-894C-8057-3B4FE105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D1FF3-1376-314A-A930-79C33E3B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C785-B356-AF4D-A2D8-C04B5318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E788B-F550-214D-B614-37D36179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F3F72-3F6E-7540-9580-7A7EBE827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CA92B3-90A1-0049-B420-2CB4CFCFD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7BAE6-59DE-104F-AB5B-5A9BB3B8D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4A848-1BA7-DE43-BA4A-0F82495B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194A-BB75-2641-BAA6-32620532B33A}" type="datetime1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91B9F-6FB0-6944-8144-D6BCAA81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7FE48-1763-E247-961D-9C16C23E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1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1C7D-C31B-6240-9DA2-0D0E7706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9B8C6-378D-3847-84CF-9FE486E0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2999-F47C-3540-B9F0-4A2A5114B923}" type="datetime1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52297-421C-EC4E-9269-C97029B2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3A741-3C42-9B41-A4B1-F470516B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1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A3815-2F25-2048-B60D-88E43711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E7C6-F5F1-4440-8093-DDB9FC688CB6}" type="datetime1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BF2887-A5F0-C14C-9CFD-1902D8F4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C8CD7-E927-3947-955E-07E4964B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FEFB-B63E-E843-BC16-134D01EF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63187-9DFF-5B47-B94B-888A2B7DA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79E22-B67B-2F44-AFBC-E113537E3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DC232-D436-284D-BBB6-35393C84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9BE3-6F5F-2744-B4BC-EA6E4FAB094A}" type="datetime1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CE1A0-616A-6C41-BDBF-6592D336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C39F9-40E4-BC4F-B433-E71A7A8B4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6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4D66-1B0C-7A4D-9169-B3D06C4E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E2762-01C5-E04F-A535-EF1BE8ECF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E8C5F-448C-5448-BA2E-05A173AF5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75DF-D5D2-2441-B4BF-A0E8AB8D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C634-7029-8647-B2CD-58155C496053}" type="datetime1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57920-4D40-064C-8B45-9AB86948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 Zachodzie bez zmian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343A8-81B8-5141-8488-30896986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60CFC4-8B6F-C44A-B28E-FDF92E86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F51F0-32F4-034D-BD89-8FDB16B34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24530-8F90-A64D-BC38-088F4AFE1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6CC0-F054-0048-ACB4-5E6DF5C5DA50}" type="datetime1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9091-D9DD-2345-98C8-4AB5DF39F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Na Zachodzie bez zmian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5817-B091-AC44-92D1-5214DD41A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CD88-B69B-5448-9B4C-CE1E86060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9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QpQeEvd24Z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AF4ABE2-381B-4B67-9C0F-27FFD64F7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AA509EC-4C56-4A74-A517-3ECD04C3F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0BA4F-5883-7A49-B8E4-A9C53460A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>
            <a:normAutofit/>
          </a:bodyPr>
          <a:lstStyle/>
          <a:p>
            <a:pPr algn="l"/>
            <a:r>
              <a:rPr lang="en-GB" sz="5400">
                <a:solidFill>
                  <a:srgbClr val="FFFFFF"/>
                </a:solidFill>
              </a:rPr>
              <a:t>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6FA7E-DEE9-6540-ACCE-63038BA49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689" y="4963425"/>
            <a:ext cx="6037467" cy="758843"/>
          </a:xfrm>
        </p:spPr>
        <p:txBody>
          <a:bodyPr anchor="t">
            <a:normAutofit/>
          </a:bodyPr>
          <a:lstStyle/>
          <a:p>
            <a:pPr algn="l"/>
            <a:r>
              <a:rPr lang="en-GB" sz="2000">
                <a:solidFill>
                  <a:srgbClr val="FFFFFF"/>
                </a:solidFill>
              </a:rPr>
              <a:t>Listening, learning about the book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6FBC94C7-2F0E-4FBA-B442-0E0296AAA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CF43A2F-2E6F-44F4-A006-A10CF1DC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F83DA5F0-0D4C-4E74-8A5C-F6CBD391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98713-AB3F-41E3-8CE3-1C1FBCF7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28" y="1120021"/>
            <a:ext cx="3268481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Books">
            <a:extLst>
              <a:ext uri="{FF2B5EF4-FFF2-40B4-BE49-F238E27FC236}">
                <a16:creationId xmlns:a16="http://schemas.microsoft.com/office/drawing/2014/main" id="{B8690393-9859-4C0B-A290-A05930DD8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709" y="875105"/>
            <a:ext cx="2961361" cy="296136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1D4AD-B8DD-5646-8862-35D355B1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1000"/>
              <a:t>Na Zachodzie bez zmian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A8B86-49D9-4647-91F4-620CFDF9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410CD88-B69B-5448-9B4C-CE1E8606069B}" type="slidenum">
              <a:rPr lang="en-GB" sz="1000"/>
              <a:pPr>
                <a:spcAft>
                  <a:spcPts val="600"/>
                </a:spcAft>
              </a:pPr>
              <a:t>1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53314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2" name="Rectangle 171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itle 1"/>
          <p:cNvSpPr txBox="1">
            <a:spLocks noGrp="1"/>
          </p:cNvSpPr>
          <p:nvPr>
            <p:ph type="title"/>
          </p:nvPr>
        </p:nvSpPr>
        <p:spPr>
          <a:xfrm>
            <a:off x="7559812" y="2723322"/>
            <a:ext cx="3510355" cy="223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896111">
              <a:defRPr sz="4214">
                <a:effectLst>
                  <a:outerShdw blurRad="49784" dist="49784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defTabSz="914400"/>
            <a:r>
              <a:rPr lang="en-US" sz="1100">
                <a:solidFill>
                  <a:srgbClr val="FFFFFF"/>
                </a:solidFill>
                <a:hlinkClick r:id="rId2"/>
              </a:rPr>
              <a:t>https://www.youtube.com/watch?v=QpQeEvd24Zo</a:t>
            </a:r>
            <a:r>
              <a:rPr lang="en-US" sz="1100">
                <a:solidFill>
                  <a:srgbClr val="FFFFFF"/>
                </a:solidFill>
              </a:rPr>
              <a:t> (audio book)</a:t>
            </a:r>
          </a:p>
        </p:txBody>
      </p:sp>
      <p:sp>
        <p:nvSpPr>
          <p:cNvPr id="163" name="Footer Placeholder 2"/>
          <p:cNvSpPr txBox="1"/>
          <p:nvPr/>
        </p:nvSpPr>
        <p:spPr>
          <a:xfrm>
            <a:off x="7559812" y="4963425"/>
            <a:ext cx="3510355" cy="75884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srgbClr val="FEFFFF"/>
                </a:solidFill>
              </a:rPr>
              <a:t>Na Zachodzie bez zmian</a:t>
            </a:r>
          </a:p>
        </p:txBody>
      </p:sp>
      <p:sp>
        <p:nvSpPr>
          <p:cNvPr id="176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5" name="Content Placeholder 3" descr="Content Placeholder 3"/>
          <p:cNvPicPr>
            <a:picLocks noChangeAspect="1"/>
          </p:cNvPicPr>
          <p:nvPr/>
        </p:nvPicPr>
        <p:blipFill rotWithShape="1">
          <a:blip r:embed="rId3"/>
          <a:srcRect l="4008" r="5763"/>
          <a:stretch/>
        </p:blipFill>
        <p:spPr>
          <a:xfrm>
            <a:off x="1258859" y="1120046"/>
            <a:ext cx="5635819" cy="350950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BB48B6-D282-C246-890A-A8B5FF24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Na Zachodzie bez zmian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7D327B-B429-3241-871C-36488B14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6CB4B4D-7CA3-9044-876B-883B54F8677D}" type="slidenum"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endParaRPr lang="en-US" sz="9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072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Homework</vt:lpstr>
      <vt:lpstr>https://www.youtube.com/watch?v=QpQeEvd24Zo (audio book)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Urszula Chowaniec</dc:creator>
  <cp:lastModifiedBy>Urszula Chowaniec</cp:lastModifiedBy>
  <cp:revision>2</cp:revision>
  <dcterms:created xsi:type="dcterms:W3CDTF">2020-05-05T18:40:18Z</dcterms:created>
  <dcterms:modified xsi:type="dcterms:W3CDTF">2020-05-15T11:24:57Z</dcterms:modified>
</cp:coreProperties>
</file>