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13"/>
  </p:notesMasterIdLst>
  <p:sldIdLst>
    <p:sldId id="274" r:id="rId2"/>
    <p:sldId id="275" r:id="rId3"/>
    <p:sldId id="276" r:id="rId4"/>
    <p:sldId id="282" r:id="rId5"/>
    <p:sldId id="280" r:id="rId6"/>
    <p:sldId id="281" r:id="rId7"/>
    <p:sldId id="284" r:id="rId8"/>
    <p:sldId id="285" r:id="rId9"/>
    <p:sldId id="277" r:id="rId10"/>
    <p:sldId id="286" r:id="rId11"/>
    <p:sldId id="27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6E7CE"/>
          </a:solidFill>
        </a:fill>
      </a:tcStyle>
    </a:wholeTbl>
    <a:band2H>
      <a:tcTxStyle/>
      <a:tcStyle>
        <a:tcBdr/>
        <a:fill>
          <a:solidFill>
            <a:srgbClr val="FBF3E8"/>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6DACC"/>
          </a:solidFill>
        </a:fill>
      </a:tcStyle>
    </a:wholeTbl>
    <a:band2H>
      <a:tcTxStyle/>
      <a:tcStyle>
        <a:tcBdr/>
        <a:fill>
          <a:solidFill>
            <a:srgbClr val="FAEDE7"/>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CCFCC"/>
          </a:solidFill>
        </a:fill>
      </a:tcStyle>
    </a:wholeTbl>
    <a:band2H>
      <a:tcTxStyle/>
      <a:tcStyle>
        <a:tcBdr/>
        <a:fill>
          <a:solidFill>
            <a:srgbClr val="F6E9E7"/>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orbel"/>
          <a:ea typeface="Corbel"/>
          <a:cs typeface="Corbe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orbel"/>
          <a:ea typeface="Corbel"/>
          <a:cs typeface="Corbe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orbel"/>
          <a:ea typeface="Corbel"/>
          <a:cs typeface="Corbe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orbel"/>
          <a:ea typeface="Corbel"/>
          <a:cs typeface="Corbe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590"/>
  </p:normalViewPr>
  <p:slideViewPr>
    <p:cSldViewPr snapToGrid="0" snapToObjects="1">
      <p:cViewPr>
        <p:scale>
          <a:sx n="98" d="100"/>
          <a:sy n="98" d="100"/>
        </p:scale>
        <p:origin x="840" y="3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6D054B-FDE1-44F2-9C1D-C1C30F89FB27}" type="doc">
      <dgm:prSet loTypeId="urn:microsoft.com/office/officeart/2005/8/layout/matrix2" loCatId="matrix" qsTypeId="urn:microsoft.com/office/officeart/2005/8/quickstyle/simple1" qsCatId="simple" csTypeId="urn:microsoft.com/office/officeart/2005/8/colors/colorful1" csCatId="colorful" phldr="1"/>
      <dgm:spPr/>
      <dgm:t>
        <a:bodyPr/>
        <a:lstStyle/>
        <a:p>
          <a:endParaRPr lang="en-US"/>
        </a:p>
      </dgm:t>
    </dgm:pt>
    <dgm:pt modelId="{246C349A-A226-4A94-9B1C-A58F31A7D44E}">
      <dgm:prSet/>
      <dgm:spPr/>
      <dgm:t>
        <a:bodyPr/>
        <a:lstStyle/>
        <a:p>
          <a:r>
            <a:rPr lang="pl-PL" dirty="0"/>
            <a:t>Wybierz jedną ze scen z książki i opisz swój pomysł na nowoczesną adaptację filmu? </a:t>
          </a:r>
          <a:endParaRPr lang="en-US" dirty="0"/>
        </a:p>
      </dgm:t>
    </dgm:pt>
    <dgm:pt modelId="{15C7DB1A-DCA3-4E8E-9493-448C11015E27}" type="parTrans" cxnId="{A890561E-A6D1-41FF-B3D2-AAF905D2462F}">
      <dgm:prSet/>
      <dgm:spPr/>
      <dgm:t>
        <a:bodyPr/>
        <a:lstStyle/>
        <a:p>
          <a:endParaRPr lang="en-US"/>
        </a:p>
      </dgm:t>
    </dgm:pt>
    <dgm:pt modelId="{5ED60BA6-46B0-4F5A-8CF1-C23E60546A59}" type="sibTrans" cxnId="{A890561E-A6D1-41FF-B3D2-AAF905D2462F}">
      <dgm:prSet/>
      <dgm:spPr/>
      <dgm:t>
        <a:bodyPr/>
        <a:lstStyle/>
        <a:p>
          <a:endParaRPr lang="en-US"/>
        </a:p>
      </dgm:t>
    </dgm:pt>
    <dgm:pt modelId="{72E32CBC-1043-E24A-878C-2CE7A1C4C5AA}">
      <dgm:prSet/>
      <dgm:spPr/>
      <dgm:t>
        <a:bodyPr/>
        <a:lstStyle/>
        <a:p>
          <a:r>
            <a:rPr lang="pl-PL" dirty="0"/>
            <a:t>1. Pomysł na adaptację XXI stulecia? Gdzie, jaki kontekst społeczny?</a:t>
          </a:r>
          <a:endParaRPr lang="en-US" dirty="0"/>
        </a:p>
      </dgm:t>
    </dgm:pt>
    <dgm:pt modelId="{3FF0F9D7-3026-6E49-99D3-E40B2ED7B01F}" type="parTrans" cxnId="{BD84C3D3-8844-1A4D-9267-F5AA199746D5}">
      <dgm:prSet/>
      <dgm:spPr/>
      <dgm:t>
        <a:bodyPr/>
        <a:lstStyle/>
        <a:p>
          <a:endParaRPr lang="en-GB"/>
        </a:p>
      </dgm:t>
    </dgm:pt>
    <dgm:pt modelId="{20326927-8168-AB44-9B48-4527775343AB}" type="sibTrans" cxnId="{BD84C3D3-8844-1A4D-9267-F5AA199746D5}">
      <dgm:prSet/>
      <dgm:spPr/>
      <dgm:t>
        <a:bodyPr/>
        <a:lstStyle/>
        <a:p>
          <a:endParaRPr lang="en-GB"/>
        </a:p>
      </dgm:t>
    </dgm:pt>
    <dgm:pt modelId="{C4186FC8-50C0-1B4C-8880-CC90452F1499}">
      <dgm:prSet/>
      <dgm:spPr/>
      <dgm:t>
        <a:bodyPr/>
        <a:lstStyle/>
        <a:p>
          <a:r>
            <a:rPr lang="pl-PL" dirty="0"/>
            <a:t>2. Zróbmy z Emmy Bovary mężczyznę? Napisz krótki komentarz, czy płeć w tym tekście ma znaczenie? Czy to ma dzisiaj znaczenie?</a:t>
          </a:r>
          <a:endParaRPr lang="en-US" dirty="0"/>
        </a:p>
      </dgm:t>
    </dgm:pt>
    <dgm:pt modelId="{36AE21C9-AE2E-7741-BCF6-365DE0EE007D}" type="parTrans" cxnId="{7635B907-F218-0941-839B-E6ED4AA921B9}">
      <dgm:prSet/>
      <dgm:spPr/>
      <dgm:t>
        <a:bodyPr/>
        <a:lstStyle/>
        <a:p>
          <a:endParaRPr lang="en-GB"/>
        </a:p>
      </dgm:t>
    </dgm:pt>
    <dgm:pt modelId="{7B7C6641-6094-3949-8BCA-3D1DBC125EFF}" type="sibTrans" cxnId="{7635B907-F218-0941-839B-E6ED4AA921B9}">
      <dgm:prSet/>
      <dgm:spPr/>
      <dgm:t>
        <a:bodyPr/>
        <a:lstStyle/>
        <a:p>
          <a:endParaRPr lang="en-GB"/>
        </a:p>
      </dgm:t>
    </dgm:pt>
    <dgm:pt modelId="{BC976FA0-A260-A84A-9FD4-325F9FF473F8}">
      <dgm:prSet/>
      <dgm:spPr/>
      <dgm:t>
        <a:bodyPr/>
        <a:lstStyle/>
        <a:p>
          <a:r>
            <a:rPr lang="pl-PL" dirty="0"/>
            <a:t>3. Współczesna Emma Bovary - kim ona może być? </a:t>
          </a:r>
          <a:endParaRPr lang="en-GB" dirty="0"/>
        </a:p>
      </dgm:t>
    </dgm:pt>
    <dgm:pt modelId="{4C2F9B94-7A09-8248-8FDA-82FE3E8995F3}" type="parTrans" cxnId="{A59D4380-6EF5-CB4E-B0E1-40B41E91568E}">
      <dgm:prSet/>
      <dgm:spPr/>
      <dgm:t>
        <a:bodyPr/>
        <a:lstStyle/>
        <a:p>
          <a:endParaRPr lang="en-GB"/>
        </a:p>
      </dgm:t>
    </dgm:pt>
    <dgm:pt modelId="{A663473F-A28C-D142-8F4D-D016C4C335B4}" type="sibTrans" cxnId="{A59D4380-6EF5-CB4E-B0E1-40B41E91568E}">
      <dgm:prSet/>
      <dgm:spPr/>
      <dgm:t>
        <a:bodyPr/>
        <a:lstStyle/>
        <a:p>
          <a:endParaRPr lang="en-GB"/>
        </a:p>
      </dgm:t>
    </dgm:pt>
    <dgm:pt modelId="{7A64E262-D6FD-3047-9433-6E737F3B0578}" type="pres">
      <dgm:prSet presAssocID="{A36D054B-FDE1-44F2-9C1D-C1C30F89FB27}" presName="matrix" presStyleCnt="0">
        <dgm:presLayoutVars>
          <dgm:chMax val="1"/>
          <dgm:dir/>
          <dgm:resizeHandles val="exact"/>
        </dgm:presLayoutVars>
      </dgm:prSet>
      <dgm:spPr/>
    </dgm:pt>
    <dgm:pt modelId="{7E33E59A-742E-E54B-BFCA-0F205606E5F1}" type="pres">
      <dgm:prSet presAssocID="{A36D054B-FDE1-44F2-9C1D-C1C30F89FB27}" presName="axisShape" presStyleLbl="bgShp" presStyleIdx="0" presStyleCnt="1"/>
      <dgm:spPr/>
    </dgm:pt>
    <dgm:pt modelId="{D15119B1-2D54-904F-B5C9-C536BBC39287}" type="pres">
      <dgm:prSet presAssocID="{A36D054B-FDE1-44F2-9C1D-C1C30F89FB27}" presName="rect1" presStyleLbl="node1" presStyleIdx="0" presStyleCnt="4">
        <dgm:presLayoutVars>
          <dgm:chMax val="0"/>
          <dgm:chPref val="0"/>
          <dgm:bulletEnabled val="1"/>
        </dgm:presLayoutVars>
      </dgm:prSet>
      <dgm:spPr/>
    </dgm:pt>
    <dgm:pt modelId="{15CCC790-3544-5540-B7DD-EB0F7ED61F32}" type="pres">
      <dgm:prSet presAssocID="{A36D054B-FDE1-44F2-9C1D-C1C30F89FB27}" presName="rect2" presStyleLbl="node1" presStyleIdx="1" presStyleCnt="4">
        <dgm:presLayoutVars>
          <dgm:chMax val="0"/>
          <dgm:chPref val="0"/>
          <dgm:bulletEnabled val="1"/>
        </dgm:presLayoutVars>
      </dgm:prSet>
      <dgm:spPr/>
    </dgm:pt>
    <dgm:pt modelId="{B3B342FB-95FD-0A4D-A6B0-8706BB6996DE}" type="pres">
      <dgm:prSet presAssocID="{A36D054B-FDE1-44F2-9C1D-C1C30F89FB27}" presName="rect3" presStyleLbl="node1" presStyleIdx="2" presStyleCnt="4">
        <dgm:presLayoutVars>
          <dgm:chMax val="0"/>
          <dgm:chPref val="0"/>
          <dgm:bulletEnabled val="1"/>
        </dgm:presLayoutVars>
      </dgm:prSet>
      <dgm:spPr/>
    </dgm:pt>
    <dgm:pt modelId="{87B824D6-A675-E94E-AFF8-9AC4D9D106D3}" type="pres">
      <dgm:prSet presAssocID="{A36D054B-FDE1-44F2-9C1D-C1C30F89FB27}" presName="rect4" presStyleLbl="node1" presStyleIdx="3" presStyleCnt="4">
        <dgm:presLayoutVars>
          <dgm:chMax val="0"/>
          <dgm:chPref val="0"/>
          <dgm:bulletEnabled val="1"/>
        </dgm:presLayoutVars>
      </dgm:prSet>
      <dgm:spPr/>
    </dgm:pt>
  </dgm:ptLst>
  <dgm:cxnLst>
    <dgm:cxn modelId="{7635B907-F218-0941-839B-E6ED4AA921B9}" srcId="{A36D054B-FDE1-44F2-9C1D-C1C30F89FB27}" destId="{C4186FC8-50C0-1B4C-8880-CC90452F1499}" srcOrd="2" destOrd="0" parTransId="{36AE21C9-AE2E-7741-BCF6-365DE0EE007D}" sibTransId="{7B7C6641-6094-3949-8BCA-3D1DBC125EFF}"/>
    <dgm:cxn modelId="{A890561E-A6D1-41FF-B3D2-AAF905D2462F}" srcId="{A36D054B-FDE1-44F2-9C1D-C1C30F89FB27}" destId="{246C349A-A226-4A94-9B1C-A58F31A7D44E}" srcOrd="0" destOrd="0" parTransId="{15C7DB1A-DCA3-4E8E-9493-448C11015E27}" sibTransId="{5ED60BA6-46B0-4F5A-8CF1-C23E60546A59}"/>
    <dgm:cxn modelId="{6EF18443-3B0A-E345-897A-1094A1B53A99}" type="presOf" srcId="{72E32CBC-1043-E24A-878C-2CE7A1C4C5AA}" destId="{15CCC790-3544-5540-B7DD-EB0F7ED61F32}" srcOrd="0" destOrd="0" presId="urn:microsoft.com/office/officeart/2005/8/layout/matrix2"/>
    <dgm:cxn modelId="{403EB344-CA54-FE40-A747-BD9F6B1175C9}" type="presOf" srcId="{BC976FA0-A260-A84A-9FD4-325F9FF473F8}" destId="{87B824D6-A675-E94E-AFF8-9AC4D9D106D3}" srcOrd="0" destOrd="0" presId="urn:microsoft.com/office/officeart/2005/8/layout/matrix2"/>
    <dgm:cxn modelId="{B1D8BD65-5D15-2348-B720-30142054E2F3}" type="presOf" srcId="{A36D054B-FDE1-44F2-9C1D-C1C30F89FB27}" destId="{7A64E262-D6FD-3047-9433-6E737F3B0578}" srcOrd="0" destOrd="0" presId="urn:microsoft.com/office/officeart/2005/8/layout/matrix2"/>
    <dgm:cxn modelId="{D039F275-066C-6547-824B-8018A5E4BD54}" type="presOf" srcId="{C4186FC8-50C0-1B4C-8880-CC90452F1499}" destId="{B3B342FB-95FD-0A4D-A6B0-8706BB6996DE}" srcOrd="0" destOrd="0" presId="urn:microsoft.com/office/officeart/2005/8/layout/matrix2"/>
    <dgm:cxn modelId="{A59D4380-6EF5-CB4E-B0E1-40B41E91568E}" srcId="{A36D054B-FDE1-44F2-9C1D-C1C30F89FB27}" destId="{BC976FA0-A260-A84A-9FD4-325F9FF473F8}" srcOrd="3" destOrd="0" parTransId="{4C2F9B94-7A09-8248-8FDA-82FE3E8995F3}" sibTransId="{A663473F-A28C-D142-8F4D-D016C4C335B4}"/>
    <dgm:cxn modelId="{BD84C3D3-8844-1A4D-9267-F5AA199746D5}" srcId="{A36D054B-FDE1-44F2-9C1D-C1C30F89FB27}" destId="{72E32CBC-1043-E24A-878C-2CE7A1C4C5AA}" srcOrd="1" destOrd="0" parTransId="{3FF0F9D7-3026-6E49-99D3-E40B2ED7B01F}" sibTransId="{20326927-8168-AB44-9B48-4527775343AB}"/>
    <dgm:cxn modelId="{48C28BF8-3172-174C-9522-96CFA329F670}" type="presOf" srcId="{246C349A-A226-4A94-9B1C-A58F31A7D44E}" destId="{D15119B1-2D54-904F-B5C9-C536BBC39287}" srcOrd="0" destOrd="0" presId="urn:microsoft.com/office/officeart/2005/8/layout/matrix2"/>
    <dgm:cxn modelId="{2D2557BC-C481-A74D-BC85-56E8B515BB85}" type="presParOf" srcId="{7A64E262-D6FD-3047-9433-6E737F3B0578}" destId="{7E33E59A-742E-E54B-BFCA-0F205606E5F1}" srcOrd="0" destOrd="0" presId="urn:microsoft.com/office/officeart/2005/8/layout/matrix2"/>
    <dgm:cxn modelId="{5E8FF943-F247-2346-90C6-668EC8C2C92D}" type="presParOf" srcId="{7A64E262-D6FD-3047-9433-6E737F3B0578}" destId="{D15119B1-2D54-904F-B5C9-C536BBC39287}" srcOrd="1" destOrd="0" presId="urn:microsoft.com/office/officeart/2005/8/layout/matrix2"/>
    <dgm:cxn modelId="{626081CD-1986-0E4B-9605-593E2CFE41A2}" type="presParOf" srcId="{7A64E262-D6FD-3047-9433-6E737F3B0578}" destId="{15CCC790-3544-5540-B7DD-EB0F7ED61F32}" srcOrd="2" destOrd="0" presId="urn:microsoft.com/office/officeart/2005/8/layout/matrix2"/>
    <dgm:cxn modelId="{8C6BFA3A-AB5B-7F4B-B7B1-FC2922A19BBF}" type="presParOf" srcId="{7A64E262-D6FD-3047-9433-6E737F3B0578}" destId="{B3B342FB-95FD-0A4D-A6B0-8706BB6996DE}" srcOrd="3" destOrd="0" presId="urn:microsoft.com/office/officeart/2005/8/layout/matrix2"/>
    <dgm:cxn modelId="{7CAF8526-0970-264C-9E53-E38FA15712E1}" type="presParOf" srcId="{7A64E262-D6FD-3047-9433-6E737F3B0578}" destId="{87B824D6-A675-E94E-AFF8-9AC4D9D106D3}"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33E59A-742E-E54B-BFCA-0F205606E5F1}">
      <dsp:nvSpPr>
        <dsp:cNvPr id="0" name=""/>
        <dsp:cNvSpPr/>
      </dsp:nvSpPr>
      <dsp:spPr>
        <a:xfrm>
          <a:off x="0" y="500111"/>
          <a:ext cx="4885203" cy="4885203"/>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5119B1-2D54-904F-B5C9-C536BBC39287}">
      <dsp:nvSpPr>
        <dsp:cNvPr id="0" name=""/>
        <dsp:cNvSpPr/>
      </dsp:nvSpPr>
      <dsp:spPr>
        <a:xfrm>
          <a:off x="317538" y="817649"/>
          <a:ext cx="1954081" cy="195408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dirty="0"/>
            <a:t>Wybierz jedną ze scen z książki i opisz swój pomysł na nowoczesną adaptację filmu? </a:t>
          </a:r>
          <a:endParaRPr lang="en-US" sz="1500" kern="1200" dirty="0"/>
        </a:p>
      </dsp:txBody>
      <dsp:txXfrm>
        <a:off x="412928" y="913039"/>
        <a:ext cx="1763301" cy="1763301"/>
      </dsp:txXfrm>
    </dsp:sp>
    <dsp:sp modelId="{15CCC790-3544-5540-B7DD-EB0F7ED61F32}">
      <dsp:nvSpPr>
        <dsp:cNvPr id="0" name=""/>
        <dsp:cNvSpPr/>
      </dsp:nvSpPr>
      <dsp:spPr>
        <a:xfrm>
          <a:off x="2613583" y="817649"/>
          <a:ext cx="1954081" cy="195408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dirty="0"/>
            <a:t>1. Pomysł na adaptację XXI stulecia? Gdzie, jaki kontekst społeczny?</a:t>
          </a:r>
          <a:endParaRPr lang="en-US" sz="1500" kern="1200" dirty="0"/>
        </a:p>
      </dsp:txBody>
      <dsp:txXfrm>
        <a:off x="2708973" y="913039"/>
        <a:ext cx="1763301" cy="1763301"/>
      </dsp:txXfrm>
    </dsp:sp>
    <dsp:sp modelId="{B3B342FB-95FD-0A4D-A6B0-8706BB6996DE}">
      <dsp:nvSpPr>
        <dsp:cNvPr id="0" name=""/>
        <dsp:cNvSpPr/>
      </dsp:nvSpPr>
      <dsp:spPr>
        <a:xfrm>
          <a:off x="317538" y="3113695"/>
          <a:ext cx="1954081" cy="195408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dirty="0"/>
            <a:t>2. Zróbmy z Emmy Bovary mężczyznę? Napisz krótki komentarz, czy płeć w tym tekście ma znaczenie? Czy to ma dzisiaj znaczenie?</a:t>
          </a:r>
          <a:endParaRPr lang="en-US" sz="1500" kern="1200" dirty="0"/>
        </a:p>
      </dsp:txBody>
      <dsp:txXfrm>
        <a:off x="412928" y="3209085"/>
        <a:ext cx="1763301" cy="1763301"/>
      </dsp:txXfrm>
    </dsp:sp>
    <dsp:sp modelId="{87B824D6-A675-E94E-AFF8-9AC4D9D106D3}">
      <dsp:nvSpPr>
        <dsp:cNvPr id="0" name=""/>
        <dsp:cNvSpPr/>
      </dsp:nvSpPr>
      <dsp:spPr>
        <a:xfrm>
          <a:off x="2613583" y="3113695"/>
          <a:ext cx="1954081" cy="195408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dirty="0"/>
            <a:t>3. Współczesna Emma Bovary - kim ona może być? </a:t>
          </a:r>
          <a:endParaRPr lang="en-GB" sz="1500" kern="1200" dirty="0"/>
        </a:p>
      </dsp:txBody>
      <dsp:txXfrm>
        <a:off x="2708973" y="3209085"/>
        <a:ext cx="1763301" cy="1763301"/>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endParaRPr lang="en-US" dirty="0"/>
          </a:p>
        </p:txBody>
      </p:sp>
    </p:spTree>
    <p:extLst>
      <p:ext uri="{BB962C8B-B14F-4D97-AF65-F5344CB8AC3E}">
        <p14:creationId xmlns:p14="http://schemas.microsoft.com/office/powerpoint/2010/main" val="3244468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FADB3-7892-EC45-8BE4-FFE6F45EC9D3}"/>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0FB0F3BF-9C88-3A43-8E6A-1AA8D4231C2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B93A2B8-9B9A-614D-925C-191BCC0CEF48}"/>
              </a:ext>
            </a:extLst>
          </p:cNvPr>
          <p:cNvSpPr>
            <a:spLocks noGrp="1"/>
          </p:cNvSpPr>
          <p:nvPr>
            <p:ph type="dt" sz="half" idx="10"/>
          </p:nvPr>
        </p:nvSpPr>
        <p:spPr/>
        <p:txBody>
          <a:bodyPr/>
          <a:lstStyle/>
          <a:p>
            <a:fld id="{763AE655-7E55-D84B-B5FE-8F828682D6A0}" type="datetime1">
              <a:rPr lang="en-GB" smtClean="0"/>
              <a:t>07/04/2020</a:t>
            </a:fld>
            <a:endParaRPr lang="en-US"/>
          </a:p>
        </p:txBody>
      </p:sp>
      <p:sp>
        <p:nvSpPr>
          <p:cNvPr id="5" name="Footer Placeholder 4">
            <a:extLst>
              <a:ext uri="{FF2B5EF4-FFF2-40B4-BE49-F238E27FC236}">
                <a16:creationId xmlns:a16="http://schemas.microsoft.com/office/drawing/2014/main" id="{77AAD17C-D829-3B4A-A315-8A2EB06E04BF}"/>
              </a:ext>
            </a:extLst>
          </p:cNvPr>
          <p:cNvSpPr>
            <a:spLocks noGrp="1"/>
          </p:cNvSpPr>
          <p:nvPr>
            <p:ph type="ftr" sz="quarter" idx="11"/>
          </p:nvPr>
        </p:nvSpPr>
        <p:spPr/>
        <p:txBody>
          <a:bodyPr/>
          <a:lstStyle/>
          <a:p>
            <a:r>
              <a:rPr lang="en-US"/>
              <a:t>adaptacje filmowe 2019</a:t>
            </a:r>
          </a:p>
        </p:txBody>
      </p:sp>
      <p:sp>
        <p:nvSpPr>
          <p:cNvPr id="6" name="Slide Number Placeholder 5">
            <a:extLst>
              <a:ext uri="{FF2B5EF4-FFF2-40B4-BE49-F238E27FC236}">
                <a16:creationId xmlns:a16="http://schemas.microsoft.com/office/drawing/2014/main" id="{BD6B07E9-EF9F-6248-91B0-1B05D2C5354A}"/>
              </a:ext>
            </a:extLst>
          </p:cNvPr>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229572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BE13-B184-EC47-8F90-FA7A1F99F5C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73DC120-E74D-4D46-A4B2-02A31D92959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9A6E17-B0A1-B54A-BF7E-DF152B4A1B66}"/>
              </a:ext>
            </a:extLst>
          </p:cNvPr>
          <p:cNvSpPr>
            <a:spLocks noGrp="1"/>
          </p:cNvSpPr>
          <p:nvPr>
            <p:ph type="dt" sz="half" idx="10"/>
          </p:nvPr>
        </p:nvSpPr>
        <p:spPr/>
        <p:txBody>
          <a:bodyPr/>
          <a:lstStyle/>
          <a:p>
            <a:fld id="{0FC7019F-3C4C-E64F-AA75-9AAD48DBA48B}" type="datetime1">
              <a:rPr lang="en-GB" smtClean="0"/>
              <a:t>07/04/2020</a:t>
            </a:fld>
            <a:endParaRPr lang="en-US"/>
          </a:p>
        </p:txBody>
      </p:sp>
      <p:sp>
        <p:nvSpPr>
          <p:cNvPr id="5" name="Footer Placeholder 4">
            <a:extLst>
              <a:ext uri="{FF2B5EF4-FFF2-40B4-BE49-F238E27FC236}">
                <a16:creationId xmlns:a16="http://schemas.microsoft.com/office/drawing/2014/main" id="{BCC9CDE6-B035-9D47-850A-FFBC489F39D7}"/>
              </a:ext>
            </a:extLst>
          </p:cNvPr>
          <p:cNvSpPr>
            <a:spLocks noGrp="1"/>
          </p:cNvSpPr>
          <p:nvPr>
            <p:ph type="ftr" sz="quarter" idx="11"/>
          </p:nvPr>
        </p:nvSpPr>
        <p:spPr/>
        <p:txBody>
          <a:bodyPr/>
          <a:lstStyle/>
          <a:p>
            <a:r>
              <a:rPr lang="en-US"/>
              <a:t>adaptacje filmowe 2019</a:t>
            </a:r>
          </a:p>
        </p:txBody>
      </p:sp>
      <p:sp>
        <p:nvSpPr>
          <p:cNvPr id="6" name="Slide Number Placeholder 5">
            <a:extLst>
              <a:ext uri="{FF2B5EF4-FFF2-40B4-BE49-F238E27FC236}">
                <a16:creationId xmlns:a16="http://schemas.microsoft.com/office/drawing/2014/main" id="{B1968447-38F3-634B-ACE1-F2F21B8766D7}"/>
              </a:ext>
            </a:extLst>
          </p:cNvPr>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3010372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AF41D5-D63C-8B40-B236-8A18C77CA2BD}"/>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A8B1F48-6C07-1243-836F-429811FFE6CA}"/>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5FD5E1D-6954-9149-BA9B-91B09C15DFB9}"/>
              </a:ext>
            </a:extLst>
          </p:cNvPr>
          <p:cNvSpPr>
            <a:spLocks noGrp="1"/>
          </p:cNvSpPr>
          <p:nvPr>
            <p:ph type="dt" sz="half" idx="10"/>
          </p:nvPr>
        </p:nvSpPr>
        <p:spPr/>
        <p:txBody>
          <a:bodyPr/>
          <a:lstStyle/>
          <a:p>
            <a:fld id="{406B1D39-9B1A-2F46-B05B-D572777BF79B}" type="datetime1">
              <a:rPr lang="en-GB" smtClean="0"/>
              <a:t>07/04/2020</a:t>
            </a:fld>
            <a:endParaRPr lang="en-US"/>
          </a:p>
        </p:txBody>
      </p:sp>
      <p:sp>
        <p:nvSpPr>
          <p:cNvPr id="5" name="Footer Placeholder 4">
            <a:extLst>
              <a:ext uri="{FF2B5EF4-FFF2-40B4-BE49-F238E27FC236}">
                <a16:creationId xmlns:a16="http://schemas.microsoft.com/office/drawing/2014/main" id="{D7614A73-F1A7-A645-954D-9982B81DF941}"/>
              </a:ext>
            </a:extLst>
          </p:cNvPr>
          <p:cNvSpPr>
            <a:spLocks noGrp="1"/>
          </p:cNvSpPr>
          <p:nvPr>
            <p:ph type="ftr" sz="quarter" idx="11"/>
          </p:nvPr>
        </p:nvSpPr>
        <p:spPr/>
        <p:txBody>
          <a:bodyPr/>
          <a:lstStyle/>
          <a:p>
            <a:r>
              <a:rPr lang="en-US"/>
              <a:t>adaptacje filmowe 2019</a:t>
            </a:r>
          </a:p>
        </p:txBody>
      </p:sp>
      <p:sp>
        <p:nvSpPr>
          <p:cNvPr id="6" name="Slide Number Placeholder 5">
            <a:extLst>
              <a:ext uri="{FF2B5EF4-FFF2-40B4-BE49-F238E27FC236}">
                <a16:creationId xmlns:a16="http://schemas.microsoft.com/office/drawing/2014/main" id="{68E05329-E51F-A146-9D26-FD45A3A59EBE}"/>
              </a:ext>
            </a:extLst>
          </p:cNvPr>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2695254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9966990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A1F5A-2E10-0948-9FC8-E7E7EAFE3B4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C2F4EF6-B212-8E4E-A1EB-50C1F1CFFC2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C038F9C-1C17-BC49-A2C4-4918F0F06FAD}"/>
              </a:ext>
            </a:extLst>
          </p:cNvPr>
          <p:cNvSpPr>
            <a:spLocks noGrp="1"/>
          </p:cNvSpPr>
          <p:nvPr>
            <p:ph type="dt" sz="half" idx="10"/>
          </p:nvPr>
        </p:nvSpPr>
        <p:spPr/>
        <p:txBody>
          <a:bodyPr/>
          <a:lstStyle/>
          <a:p>
            <a:fld id="{35C18BCF-3B71-8B43-81F1-66353B14F97B}" type="datetime1">
              <a:rPr lang="en-GB" smtClean="0"/>
              <a:t>07/04/2020</a:t>
            </a:fld>
            <a:endParaRPr lang="en-US"/>
          </a:p>
        </p:txBody>
      </p:sp>
      <p:sp>
        <p:nvSpPr>
          <p:cNvPr id="5" name="Footer Placeholder 4">
            <a:extLst>
              <a:ext uri="{FF2B5EF4-FFF2-40B4-BE49-F238E27FC236}">
                <a16:creationId xmlns:a16="http://schemas.microsoft.com/office/drawing/2014/main" id="{CC11A97C-93C7-A84E-AE8B-72714A58EFDB}"/>
              </a:ext>
            </a:extLst>
          </p:cNvPr>
          <p:cNvSpPr>
            <a:spLocks noGrp="1"/>
          </p:cNvSpPr>
          <p:nvPr>
            <p:ph type="ftr" sz="quarter" idx="11"/>
          </p:nvPr>
        </p:nvSpPr>
        <p:spPr/>
        <p:txBody>
          <a:bodyPr/>
          <a:lstStyle/>
          <a:p>
            <a:r>
              <a:rPr lang="en-US"/>
              <a:t>adaptacje filmowe 2019</a:t>
            </a:r>
          </a:p>
        </p:txBody>
      </p:sp>
      <p:sp>
        <p:nvSpPr>
          <p:cNvPr id="6" name="Slide Number Placeholder 5">
            <a:extLst>
              <a:ext uri="{FF2B5EF4-FFF2-40B4-BE49-F238E27FC236}">
                <a16:creationId xmlns:a16="http://schemas.microsoft.com/office/drawing/2014/main" id="{71357AB0-D853-1549-AC07-F83E9B745961}"/>
              </a:ext>
            </a:extLst>
          </p:cNvPr>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147972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EFEB4-1C39-E84D-9C8D-A5327B7BD019}"/>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ABB168C-C16F-8D46-9914-3A0C884A2CF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E1064E0-7A1B-9343-AAA3-455033DCCFF5}"/>
              </a:ext>
            </a:extLst>
          </p:cNvPr>
          <p:cNvSpPr>
            <a:spLocks noGrp="1"/>
          </p:cNvSpPr>
          <p:nvPr>
            <p:ph type="dt" sz="half" idx="10"/>
          </p:nvPr>
        </p:nvSpPr>
        <p:spPr/>
        <p:txBody>
          <a:bodyPr/>
          <a:lstStyle/>
          <a:p>
            <a:fld id="{D0995696-102F-EB44-99D3-717A002D5AE8}" type="datetime1">
              <a:rPr lang="en-GB" smtClean="0"/>
              <a:t>07/04/2020</a:t>
            </a:fld>
            <a:endParaRPr lang="en-US"/>
          </a:p>
        </p:txBody>
      </p:sp>
      <p:sp>
        <p:nvSpPr>
          <p:cNvPr id="5" name="Footer Placeholder 4">
            <a:extLst>
              <a:ext uri="{FF2B5EF4-FFF2-40B4-BE49-F238E27FC236}">
                <a16:creationId xmlns:a16="http://schemas.microsoft.com/office/drawing/2014/main" id="{2E13B7EA-E73C-5E45-8439-5746C58E75B6}"/>
              </a:ext>
            </a:extLst>
          </p:cNvPr>
          <p:cNvSpPr>
            <a:spLocks noGrp="1"/>
          </p:cNvSpPr>
          <p:nvPr>
            <p:ph type="ftr" sz="quarter" idx="11"/>
          </p:nvPr>
        </p:nvSpPr>
        <p:spPr/>
        <p:txBody>
          <a:bodyPr/>
          <a:lstStyle/>
          <a:p>
            <a:r>
              <a:rPr lang="en-US"/>
              <a:t>adaptacje filmowe 2019</a:t>
            </a:r>
          </a:p>
        </p:txBody>
      </p:sp>
      <p:sp>
        <p:nvSpPr>
          <p:cNvPr id="6" name="Slide Number Placeholder 5">
            <a:extLst>
              <a:ext uri="{FF2B5EF4-FFF2-40B4-BE49-F238E27FC236}">
                <a16:creationId xmlns:a16="http://schemas.microsoft.com/office/drawing/2014/main" id="{2B4BF8EF-0177-B24B-935E-824312C2689C}"/>
              </a:ext>
            </a:extLst>
          </p:cNvPr>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977249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4C085-2A53-424B-A671-E7F4DF7236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353E215-D757-2543-B0DD-E67A1E25EF75}"/>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D27BC6C-F5B3-B14B-9879-073C77C8BCDF}"/>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B21E3B4-0A61-644B-AD0A-520608AE27E2}"/>
              </a:ext>
            </a:extLst>
          </p:cNvPr>
          <p:cNvSpPr>
            <a:spLocks noGrp="1"/>
          </p:cNvSpPr>
          <p:nvPr>
            <p:ph type="dt" sz="half" idx="10"/>
          </p:nvPr>
        </p:nvSpPr>
        <p:spPr/>
        <p:txBody>
          <a:bodyPr/>
          <a:lstStyle/>
          <a:p>
            <a:fld id="{63295F1C-3BE0-9D44-ADE0-0D663A4EF6E8}" type="datetime1">
              <a:rPr lang="en-GB" smtClean="0"/>
              <a:t>07/04/2020</a:t>
            </a:fld>
            <a:endParaRPr lang="en-US"/>
          </a:p>
        </p:txBody>
      </p:sp>
      <p:sp>
        <p:nvSpPr>
          <p:cNvPr id="6" name="Footer Placeholder 5">
            <a:extLst>
              <a:ext uri="{FF2B5EF4-FFF2-40B4-BE49-F238E27FC236}">
                <a16:creationId xmlns:a16="http://schemas.microsoft.com/office/drawing/2014/main" id="{14798E44-6D6B-934B-8DB3-7ECFF08D55E2}"/>
              </a:ext>
            </a:extLst>
          </p:cNvPr>
          <p:cNvSpPr>
            <a:spLocks noGrp="1"/>
          </p:cNvSpPr>
          <p:nvPr>
            <p:ph type="ftr" sz="quarter" idx="11"/>
          </p:nvPr>
        </p:nvSpPr>
        <p:spPr/>
        <p:txBody>
          <a:bodyPr/>
          <a:lstStyle/>
          <a:p>
            <a:r>
              <a:rPr lang="en-US"/>
              <a:t>adaptacje filmowe 2019</a:t>
            </a:r>
          </a:p>
        </p:txBody>
      </p:sp>
      <p:sp>
        <p:nvSpPr>
          <p:cNvPr id="7" name="Slide Number Placeholder 6">
            <a:extLst>
              <a:ext uri="{FF2B5EF4-FFF2-40B4-BE49-F238E27FC236}">
                <a16:creationId xmlns:a16="http://schemas.microsoft.com/office/drawing/2014/main" id="{4FAE75BD-3976-E948-96AF-D3CCE68A8019}"/>
              </a:ext>
            </a:extLst>
          </p:cNvPr>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3732190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6388A-59A2-9B4B-88A8-C8794B162C48}"/>
              </a:ext>
            </a:extLst>
          </p:cNvPr>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68727E5-2D5C-D24B-B06A-4E72AAA0C41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00EAC363-6E7F-A74A-981D-A29F6BCD97B1}"/>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8651664-C59E-3047-93D3-6B37B740FF4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71E9034F-0C88-4D40-8D65-A04C650EED6D}"/>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7D78EA1-A399-A648-97C2-35D2C19C046A}"/>
              </a:ext>
            </a:extLst>
          </p:cNvPr>
          <p:cNvSpPr>
            <a:spLocks noGrp="1"/>
          </p:cNvSpPr>
          <p:nvPr>
            <p:ph type="dt" sz="half" idx="10"/>
          </p:nvPr>
        </p:nvSpPr>
        <p:spPr/>
        <p:txBody>
          <a:bodyPr/>
          <a:lstStyle/>
          <a:p>
            <a:fld id="{24C9FB5B-4E57-0A49-B33F-FD1266205877}" type="datetime1">
              <a:rPr lang="en-GB" smtClean="0"/>
              <a:t>07/04/2020</a:t>
            </a:fld>
            <a:endParaRPr lang="en-US"/>
          </a:p>
        </p:txBody>
      </p:sp>
      <p:sp>
        <p:nvSpPr>
          <p:cNvPr id="8" name="Footer Placeholder 7">
            <a:extLst>
              <a:ext uri="{FF2B5EF4-FFF2-40B4-BE49-F238E27FC236}">
                <a16:creationId xmlns:a16="http://schemas.microsoft.com/office/drawing/2014/main" id="{10280AB1-7E3E-174A-9B4A-697CEA246FCA}"/>
              </a:ext>
            </a:extLst>
          </p:cNvPr>
          <p:cNvSpPr>
            <a:spLocks noGrp="1"/>
          </p:cNvSpPr>
          <p:nvPr>
            <p:ph type="ftr" sz="quarter" idx="11"/>
          </p:nvPr>
        </p:nvSpPr>
        <p:spPr/>
        <p:txBody>
          <a:bodyPr/>
          <a:lstStyle/>
          <a:p>
            <a:r>
              <a:rPr lang="en-US"/>
              <a:t>adaptacje filmowe 2019</a:t>
            </a:r>
          </a:p>
        </p:txBody>
      </p:sp>
      <p:sp>
        <p:nvSpPr>
          <p:cNvPr id="9" name="Slide Number Placeholder 8">
            <a:extLst>
              <a:ext uri="{FF2B5EF4-FFF2-40B4-BE49-F238E27FC236}">
                <a16:creationId xmlns:a16="http://schemas.microsoft.com/office/drawing/2014/main" id="{9B1D50B4-4A79-1843-B9C7-02D79E343611}"/>
              </a:ext>
            </a:extLst>
          </p:cNvPr>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476799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E1264-71DA-F44A-9565-79406D66879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712DA45-E28C-0540-B05F-8161BB0209DA}"/>
              </a:ext>
            </a:extLst>
          </p:cNvPr>
          <p:cNvSpPr>
            <a:spLocks noGrp="1"/>
          </p:cNvSpPr>
          <p:nvPr>
            <p:ph type="dt" sz="half" idx="10"/>
          </p:nvPr>
        </p:nvSpPr>
        <p:spPr/>
        <p:txBody>
          <a:bodyPr/>
          <a:lstStyle/>
          <a:p>
            <a:fld id="{B8C7EACF-9883-0A4A-9A13-602CDED3713A}" type="datetime1">
              <a:rPr lang="en-GB" smtClean="0"/>
              <a:t>07/04/2020</a:t>
            </a:fld>
            <a:endParaRPr lang="en-US"/>
          </a:p>
        </p:txBody>
      </p:sp>
      <p:sp>
        <p:nvSpPr>
          <p:cNvPr id="4" name="Footer Placeholder 3">
            <a:extLst>
              <a:ext uri="{FF2B5EF4-FFF2-40B4-BE49-F238E27FC236}">
                <a16:creationId xmlns:a16="http://schemas.microsoft.com/office/drawing/2014/main" id="{35F678E2-21B6-6D47-81E6-67FEB01F9281}"/>
              </a:ext>
            </a:extLst>
          </p:cNvPr>
          <p:cNvSpPr>
            <a:spLocks noGrp="1"/>
          </p:cNvSpPr>
          <p:nvPr>
            <p:ph type="ftr" sz="quarter" idx="11"/>
          </p:nvPr>
        </p:nvSpPr>
        <p:spPr/>
        <p:txBody>
          <a:bodyPr/>
          <a:lstStyle/>
          <a:p>
            <a:r>
              <a:rPr lang="en-US"/>
              <a:t>adaptacje filmowe 2019</a:t>
            </a:r>
          </a:p>
        </p:txBody>
      </p:sp>
      <p:sp>
        <p:nvSpPr>
          <p:cNvPr id="5" name="Slide Number Placeholder 4">
            <a:extLst>
              <a:ext uri="{FF2B5EF4-FFF2-40B4-BE49-F238E27FC236}">
                <a16:creationId xmlns:a16="http://schemas.microsoft.com/office/drawing/2014/main" id="{0B5F9999-ACA4-6D45-9F05-37AB6BFB0B21}"/>
              </a:ext>
            </a:extLst>
          </p:cNvPr>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4237732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B7CDE6-B45F-B846-9C8E-3130D21553CC}"/>
              </a:ext>
            </a:extLst>
          </p:cNvPr>
          <p:cNvSpPr>
            <a:spLocks noGrp="1"/>
          </p:cNvSpPr>
          <p:nvPr>
            <p:ph type="dt" sz="half" idx="10"/>
          </p:nvPr>
        </p:nvSpPr>
        <p:spPr/>
        <p:txBody>
          <a:bodyPr/>
          <a:lstStyle/>
          <a:p>
            <a:fld id="{6204E7C2-C909-B44B-B7A4-DB9233853D2A}" type="datetime1">
              <a:rPr lang="en-GB" smtClean="0"/>
              <a:t>07/04/2020</a:t>
            </a:fld>
            <a:endParaRPr lang="en-US"/>
          </a:p>
        </p:txBody>
      </p:sp>
      <p:sp>
        <p:nvSpPr>
          <p:cNvPr id="3" name="Footer Placeholder 2">
            <a:extLst>
              <a:ext uri="{FF2B5EF4-FFF2-40B4-BE49-F238E27FC236}">
                <a16:creationId xmlns:a16="http://schemas.microsoft.com/office/drawing/2014/main" id="{B8171EDC-CB7A-994F-BFC9-0B1D186845F7}"/>
              </a:ext>
            </a:extLst>
          </p:cNvPr>
          <p:cNvSpPr>
            <a:spLocks noGrp="1"/>
          </p:cNvSpPr>
          <p:nvPr>
            <p:ph type="ftr" sz="quarter" idx="11"/>
          </p:nvPr>
        </p:nvSpPr>
        <p:spPr/>
        <p:txBody>
          <a:bodyPr/>
          <a:lstStyle/>
          <a:p>
            <a:r>
              <a:rPr lang="en-US"/>
              <a:t>adaptacje filmowe 2019</a:t>
            </a:r>
          </a:p>
        </p:txBody>
      </p:sp>
      <p:sp>
        <p:nvSpPr>
          <p:cNvPr id="4" name="Slide Number Placeholder 3">
            <a:extLst>
              <a:ext uri="{FF2B5EF4-FFF2-40B4-BE49-F238E27FC236}">
                <a16:creationId xmlns:a16="http://schemas.microsoft.com/office/drawing/2014/main" id="{897982BA-DEFF-254F-B0F9-FDC604F89381}"/>
              </a:ext>
            </a:extLst>
          </p:cNvPr>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1111088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01F20-9F57-9343-A4D9-6C1986BD8D83}"/>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D56C839-9829-6A4F-A25E-4E681745B79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A4A0172-1319-424B-B470-340FC3B944B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ECD31DC2-28FD-0544-9D0D-F257073D1903}"/>
              </a:ext>
            </a:extLst>
          </p:cNvPr>
          <p:cNvSpPr>
            <a:spLocks noGrp="1"/>
          </p:cNvSpPr>
          <p:nvPr>
            <p:ph type="dt" sz="half" idx="10"/>
          </p:nvPr>
        </p:nvSpPr>
        <p:spPr/>
        <p:txBody>
          <a:bodyPr/>
          <a:lstStyle/>
          <a:p>
            <a:fld id="{6DA9CF05-9751-2246-B653-6213C381045B}" type="datetime1">
              <a:rPr lang="en-GB" smtClean="0"/>
              <a:t>07/04/2020</a:t>
            </a:fld>
            <a:endParaRPr lang="en-US"/>
          </a:p>
        </p:txBody>
      </p:sp>
      <p:sp>
        <p:nvSpPr>
          <p:cNvPr id="6" name="Footer Placeholder 5">
            <a:extLst>
              <a:ext uri="{FF2B5EF4-FFF2-40B4-BE49-F238E27FC236}">
                <a16:creationId xmlns:a16="http://schemas.microsoft.com/office/drawing/2014/main" id="{746D77C5-3A83-6647-B3A1-8EF5FBC33012}"/>
              </a:ext>
            </a:extLst>
          </p:cNvPr>
          <p:cNvSpPr>
            <a:spLocks noGrp="1"/>
          </p:cNvSpPr>
          <p:nvPr>
            <p:ph type="ftr" sz="quarter" idx="11"/>
          </p:nvPr>
        </p:nvSpPr>
        <p:spPr/>
        <p:txBody>
          <a:bodyPr/>
          <a:lstStyle/>
          <a:p>
            <a:r>
              <a:rPr lang="en-US"/>
              <a:t>adaptacje filmowe 2019</a:t>
            </a:r>
          </a:p>
        </p:txBody>
      </p:sp>
      <p:sp>
        <p:nvSpPr>
          <p:cNvPr id="7" name="Slide Number Placeholder 6">
            <a:extLst>
              <a:ext uri="{FF2B5EF4-FFF2-40B4-BE49-F238E27FC236}">
                <a16:creationId xmlns:a16="http://schemas.microsoft.com/office/drawing/2014/main" id="{B5A699C1-0AB3-C544-B16C-0DC3919BFC9A}"/>
              </a:ext>
            </a:extLst>
          </p:cNvPr>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1595907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E5D94-3F54-9A4D-A625-91CF3F37B4BD}"/>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79433DC-FE63-8F46-979E-95327712A42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F3E82AD-0B2D-3245-BDBC-D41AB667563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45708172-57B3-0346-8390-421631FD5A43}"/>
              </a:ext>
            </a:extLst>
          </p:cNvPr>
          <p:cNvSpPr>
            <a:spLocks noGrp="1"/>
          </p:cNvSpPr>
          <p:nvPr>
            <p:ph type="dt" sz="half" idx="10"/>
          </p:nvPr>
        </p:nvSpPr>
        <p:spPr/>
        <p:txBody>
          <a:bodyPr/>
          <a:lstStyle/>
          <a:p>
            <a:fld id="{59CA35DB-3407-7E41-A18A-F8CA33C7A14C}" type="datetime1">
              <a:rPr lang="en-GB" smtClean="0"/>
              <a:t>07/04/2020</a:t>
            </a:fld>
            <a:endParaRPr lang="en-US"/>
          </a:p>
        </p:txBody>
      </p:sp>
      <p:sp>
        <p:nvSpPr>
          <p:cNvPr id="6" name="Footer Placeholder 5">
            <a:extLst>
              <a:ext uri="{FF2B5EF4-FFF2-40B4-BE49-F238E27FC236}">
                <a16:creationId xmlns:a16="http://schemas.microsoft.com/office/drawing/2014/main" id="{DFF16518-47AD-8D4C-9D95-D34EB1091090}"/>
              </a:ext>
            </a:extLst>
          </p:cNvPr>
          <p:cNvSpPr>
            <a:spLocks noGrp="1"/>
          </p:cNvSpPr>
          <p:nvPr>
            <p:ph type="ftr" sz="quarter" idx="11"/>
          </p:nvPr>
        </p:nvSpPr>
        <p:spPr/>
        <p:txBody>
          <a:bodyPr/>
          <a:lstStyle/>
          <a:p>
            <a:r>
              <a:rPr lang="en-US"/>
              <a:t>adaptacje filmowe 2019</a:t>
            </a:r>
          </a:p>
        </p:txBody>
      </p:sp>
      <p:sp>
        <p:nvSpPr>
          <p:cNvPr id="7" name="Slide Number Placeholder 6">
            <a:extLst>
              <a:ext uri="{FF2B5EF4-FFF2-40B4-BE49-F238E27FC236}">
                <a16:creationId xmlns:a16="http://schemas.microsoft.com/office/drawing/2014/main" id="{D96F9547-3B66-B245-8C3F-790400FCDCF0}"/>
              </a:ext>
            </a:extLst>
          </p:cNvPr>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3839980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F93180-CA71-2447-AEAC-F6FAF5014C8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08DBE5C-7E00-5646-AE6F-78C580AA975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D58FDC5-4113-ED4A-AF20-E35DE373C12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41972BB-904F-C349-9EE3-664E051BA9F1}" type="datetime1">
              <a:rPr lang="en-GB" smtClean="0"/>
              <a:t>07/04/2020</a:t>
            </a:fld>
            <a:endParaRPr lang="en-US"/>
          </a:p>
        </p:txBody>
      </p:sp>
      <p:sp>
        <p:nvSpPr>
          <p:cNvPr id="5" name="Footer Placeholder 4">
            <a:extLst>
              <a:ext uri="{FF2B5EF4-FFF2-40B4-BE49-F238E27FC236}">
                <a16:creationId xmlns:a16="http://schemas.microsoft.com/office/drawing/2014/main" id="{D01D89B9-9FED-5B4D-B3C2-F28C8E27A6E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adaptacje filmowe 2019</a:t>
            </a:r>
          </a:p>
        </p:txBody>
      </p:sp>
      <p:sp>
        <p:nvSpPr>
          <p:cNvPr id="6" name="Slide Number Placeholder 5">
            <a:extLst>
              <a:ext uri="{FF2B5EF4-FFF2-40B4-BE49-F238E27FC236}">
                <a16:creationId xmlns:a16="http://schemas.microsoft.com/office/drawing/2014/main" id="{829BFC42-A096-B046-BD47-1D4D268AE9F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CB4B4D-7CA3-9044-876B-883B54F8677D}" type="slidenum">
              <a:rPr lang="en-GB" smtClean="0"/>
              <a:t>‹#›</a:t>
            </a:fld>
            <a:endParaRPr lang="en-GB"/>
          </a:p>
        </p:txBody>
      </p:sp>
    </p:spTree>
    <p:extLst>
      <p:ext uri="{BB962C8B-B14F-4D97-AF65-F5344CB8AC3E}">
        <p14:creationId xmlns:p14="http://schemas.microsoft.com/office/powerpoint/2010/main" val="8168850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utenberg.org/files/2413/2413-h/2413-h.ht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iNS8yd5JkBU" TargetMode="External"/><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hyperlink" Target="https://www.nytimes.com/1949/08/26/archives/madame-bovary-based-on-novel-by-flaubert-at-capitol-jennifer-jones.html"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1" name="Rectangle 150">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3" name="Freeform: Shape 152">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18" y="0"/>
            <a:ext cx="7472363"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5" name="Freeform: Shape 154">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0"/>
            <a:ext cx="7461504"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8" name="Title 7"/>
          <p:cNvSpPr txBox="1">
            <a:spLocks noGrp="1"/>
          </p:cNvSpPr>
          <p:nvPr>
            <p:ph type="title"/>
          </p:nvPr>
        </p:nvSpPr>
        <p:spPr>
          <a:xfrm>
            <a:off x="1143002" y="1999615"/>
            <a:ext cx="6858000" cy="2764028"/>
          </a:xfrm>
          <a:prstGeom prst="rect">
            <a:avLst/>
          </a:prstGeom>
        </p:spPr>
        <p:txBody>
          <a:bodyPr vert="horz" lIns="91440" tIns="45720" rIns="91440" bIns="45720" rtlCol="0" anchor="ctr">
            <a:normAutofit/>
          </a:bodyPr>
          <a:lstStyle/>
          <a:p>
            <a:pPr algn="ctr" defTabSz="914400"/>
            <a:r>
              <a:rPr lang="en-US" sz="6300" i="1" kern="1200" dirty="0" err="1">
                <a:solidFill>
                  <a:schemeClr val="tx1"/>
                </a:solidFill>
                <a:latin typeface="+mj-lt"/>
                <a:ea typeface="+mj-ea"/>
                <a:cs typeface="+mj-cs"/>
              </a:rPr>
              <a:t>Pani</a:t>
            </a:r>
            <a:r>
              <a:rPr lang="en-US" sz="6300" i="1" kern="1200" dirty="0">
                <a:solidFill>
                  <a:schemeClr val="tx1"/>
                </a:solidFill>
                <a:latin typeface="+mj-lt"/>
                <a:ea typeface="+mj-ea"/>
                <a:cs typeface="+mj-cs"/>
              </a:rPr>
              <a:t> Bovary </a:t>
            </a:r>
          </a:p>
        </p:txBody>
      </p:sp>
      <p:sp>
        <p:nvSpPr>
          <p:cNvPr id="209" name="Content Placeholder 8"/>
          <p:cNvSpPr txBox="1">
            <a:spLocks noGrp="1"/>
          </p:cNvSpPr>
          <p:nvPr>
            <p:ph idx="1"/>
          </p:nvPr>
        </p:nvSpPr>
        <p:spPr>
          <a:xfrm>
            <a:off x="1475184" y="5645150"/>
            <a:ext cx="6193632" cy="631825"/>
          </a:xfrm>
          <a:prstGeom prst="rect">
            <a:avLst/>
          </a:prstGeom>
        </p:spPr>
        <p:txBody>
          <a:bodyPr vert="horz" lIns="91440" tIns="45720" rIns="91440" bIns="45720" rtlCol="0" anchor="ctr">
            <a:normAutofit/>
          </a:bodyPr>
          <a:lstStyle/>
          <a:p>
            <a:pPr marL="0" indent="0" algn="ctr" defTabSz="914400">
              <a:spcBef>
                <a:spcPts val="1000"/>
              </a:spcBef>
              <a:buNone/>
            </a:pPr>
            <a:r>
              <a:rPr lang="en-US" sz="2400" kern="1200">
                <a:solidFill>
                  <a:schemeClr val="tx1"/>
                </a:solidFill>
                <a:latin typeface="+mn-lt"/>
                <a:ea typeface="+mn-ea"/>
                <a:cs typeface="+mn-cs"/>
              </a:rPr>
              <a:t>Gustave Flaubert, Madame Bovary, 1856</a:t>
            </a:r>
          </a:p>
        </p:txBody>
      </p:sp>
      <p:sp>
        <p:nvSpPr>
          <p:cNvPr id="157" name="Rectangle 156">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0" y="5524786"/>
            <a:ext cx="356616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72128ABB-BEA3-404C-AC84-961E4180E6AB}"/>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pPr>
            <a:r>
              <a:rPr lang="en-US" sz="1200" kern="1200">
                <a:solidFill>
                  <a:schemeClr val="tx1">
                    <a:lumMod val="50000"/>
                    <a:lumOff val="50000"/>
                  </a:schemeClr>
                </a:solidFill>
                <a:latin typeface="+mn-lt"/>
                <a:ea typeface="+mn-ea"/>
                <a:cs typeface="+mn-cs"/>
              </a:rPr>
              <a:t>adaptacje filmowe 2019</a:t>
            </a:r>
          </a:p>
        </p:txBody>
      </p:sp>
      <p:sp>
        <p:nvSpPr>
          <p:cNvPr id="210" name="Slide Number Placeholder 6"/>
          <p:cNvSpPr txBox="1">
            <a:spLocks noGrp="1"/>
          </p:cNvSpPr>
          <p:nvPr>
            <p:ph type="sldNum" sz="quarter" idx="12"/>
          </p:nvPr>
        </p:nvSpPr>
        <p:spPr>
          <a:xfrm>
            <a:off x="7866764" y="6356350"/>
            <a:ext cx="951613" cy="36512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40" tIns="45720" rIns="91440" bIns="45720" rtlCol="0" anchor="ctr">
            <a:normAutofit/>
          </a:bodyPr>
          <a:lstStyle/>
          <a:p>
            <a:pPr>
              <a:spcAft>
                <a:spcPts val="600"/>
              </a:spcAft>
            </a:pPr>
            <a:fld id="{86CB4B4D-7CA3-9044-876B-883B54F8677D}" type="slidenum">
              <a:rPr lang="en-US" sz="1200">
                <a:solidFill>
                  <a:schemeClr val="tx1">
                    <a:lumMod val="50000"/>
                    <a:lumOff val="50000"/>
                  </a:schemeClr>
                </a:solidFill>
              </a:rPr>
              <a:pPr>
                <a:spcAft>
                  <a:spcPts val="600"/>
                </a:spcAft>
              </a:pPr>
              <a:t>1</a:t>
            </a:fld>
            <a:endParaRPr lang="en-US" sz="1200">
              <a:solidFill>
                <a:schemeClr val="tx1">
                  <a:lumMod val="50000"/>
                  <a:lumOff val="50000"/>
                </a:schemeClr>
              </a:solidFill>
            </a:endParaRPr>
          </a:p>
        </p:txBody>
      </p:sp>
      <p:sp>
        <p:nvSpPr>
          <p:cNvPr id="6" name="TextBox 5">
            <a:extLst>
              <a:ext uri="{FF2B5EF4-FFF2-40B4-BE49-F238E27FC236}">
                <a16:creationId xmlns:a16="http://schemas.microsoft.com/office/drawing/2014/main" id="{C46ECB99-9955-6945-908E-2FED4D659DE5}"/>
              </a:ext>
            </a:extLst>
          </p:cNvPr>
          <p:cNvSpPr txBox="1"/>
          <p:nvPr/>
        </p:nvSpPr>
        <p:spPr>
          <a:xfrm>
            <a:off x="4852416" y="5498592"/>
            <a:ext cx="184731" cy="369332"/>
          </a:xfrm>
          <a:prstGeom prst="rect">
            <a:avLst/>
          </a:prstGeom>
          <a:noFill/>
        </p:spPr>
        <p:txBody>
          <a:bodyPr wrap="none" rtlCol="0">
            <a:sp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Rectangle 1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2D6C5B-B3F6-794F-864F-450FD91AE224}"/>
              </a:ext>
            </a:extLst>
          </p:cNvPr>
          <p:cNvSpPr>
            <a:spLocks noGrp="1"/>
          </p:cNvSpPr>
          <p:nvPr>
            <p:ph type="title"/>
          </p:nvPr>
        </p:nvSpPr>
        <p:spPr>
          <a:xfrm>
            <a:off x="482601" y="623392"/>
            <a:ext cx="2522980" cy="1607060"/>
          </a:xfrm>
          <a:noFill/>
          <a:ln w="19050">
            <a:solidFill>
              <a:schemeClr val="tx1"/>
            </a:solidFill>
          </a:ln>
        </p:spPr>
        <p:txBody>
          <a:bodyPr vert="horz" wrap="square" lIns="91440" tIns="45720" rIns="91440" bIns="45720" rtlCol="0" anchor="ctr">
            <a:normAutofit/>
          </a:bodyPr>
          <a:lstStyle/>
          <a:p>
            <a:pPr algn="ctr" defTabSz="914400"/>
            <a:r>
              <a:rPr lang="en-US" sz="3200" b="1" kern="1200" dirty="0">
                <a:solidFill>
                  <a:schemeClr val="tx1"/>
                </a:solidFill>
                <a:latin typeface="+mj-lt"/>
                <a:ea typeface="+mj-ea"/>
                <a:cs typeface="+mj-cs"/>
              </a:rPr>
              <a:t>Sophie Barthes</a:t>
            </a:r>
          </a:p>
        </p:txBody>
      </p:sp>
      <p:sp>
        <p:nvSpPr>
          <p:cNvPr id="5" name="Content Placeholder 4">
            <a:extLst>
              <a:ext uri="{FF2B5EF4-FFF2-40B4-BE49-F238E27FC236}">
                <a16:creationId xmlns:a16="http://schemas.microsoft.com/office/drawing/2014/main" id="{6714A6CD-8662-6546-A9AA-2907992584DE}"/>
              </a:ext>
            </a:extLst>
          </p:cNvPr>
          <p:cNvSpPr>
            <a:spLocks noGrp="1"/>
          </p:cNvSpPr>
          <p:nvPr>
            <p:ph sz="half" idx="1"/>
          </p:nvPr>
        </p:nvSpPr>
        <p:spPr>
          <a:xfrm>
            <a:off x="482601" y="2638043"/>
            <a:ext cx="2522980" cy="3415623"/>
          </a:xfrm>
        </p:spPr>
        <p:txBody>
          <a:bodyPr vert="horz" lIns="91440" tIns="45720" rIns="91440" bIns="45720" rtlCol="0">
            <a:normAutofit/>
          </a:bodyPr>
          <a:lstStyle/>
          <a:p>
            <a:pPr indent="-228600" defTabSz="914400"/>
            <a:r>
              <a:rPr lang="pl-PL" sz="1400" dirty="0">
                <a:latin typeface="American Typewriter" panose="02090604020004020304" pitchFamily="18" charset="77"/>
              </a:rPr>
              <a:t>O pożądaniu! </a:t>
            </a:r>
          </a:p>
          <a:p>
            <a:pPr indent="-228600" defTabSz="914400"/>
            <a:r>
              <a:rPr lang="pl-PL" sz="1400" dirty="0">
                <a:latin typeface="American Typewriter" panose="02090604020004020304" pitchFamily="18" charset="77"/>
              </a:rPr>
              <a:t>Nowe odczytanie postaci Emmy Bovary z perspektywy cielesności i potrzeb zaspokojenia fizycznego? </a:t>
            </a:r>
          </a:p>
          <a:p>
            <a:pPr indent="-228600" defTabSz="914400"/>
            <a:r>
              <a:rPr lang="pl-PL" sz="1400" dirty="0">
                <a:latin typeface="American Typewriter" panose="02090604020004020304" pitchFamily="18" charset="77"/>
              </a:rPr>
              <a:t>Co pozostaje ważne, niezmienna, istotne w historii Emmy?  (analiza początku książki i filmu) </a:t>
            </a:r>
          </a:p>
        </p:txBody>
      </p:sp>
      <p:pic>
        <p:nvPicPr>
          <p:cNvPr id="8" name="Content Placeholder 7" descr="A screenshot of a social media post&#10;&#10;Description automatically generated">
            <a:extLst>
              <a:ext uri="{FF2B5EF4-FFF2-40B4-BE49-F238E27FC236}">
                <a16:creationId xmlns:a16="http://schemas.microsoft.com/office/drawing/2014/main" id="{D4694294-A535-744F-B611-365389695BE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011263" y="643467"/>
            <a:ext cx="4612195" cy="5410199"/>
          </a:xfrm>
          <a:prstGeom prst="rect">
            <a:avLst/>
          </a:prstGeom>
        </p:spPr>
      </p:pic>
      <p:sp>
        <p:nvSpPr>
          <p:cNvPr id="4" name="Slide Number Placeholder 3">
            <a:extLst>
              <a:ext uri="{FF2B5EF4-FFF2-40B4-BE49-F238E27FC236}">
                <a16:creationId xmlns:a16="http://schemas.microsoft.com/office/drawing/2014/main" id="{FF91C2EA-2AF1-3440-ABB7-2961DCFC1B36}"/>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86CB4B4D-7CA3-9044-876B-883B54F8677D}" type="slidenum">
              <a:rPr lang="en-US" sz="1200" smtClean="0"/>
              <a:pPr>
                <a:spcAft>
                  <a:spcPts val="600"/>
                </a:spcAft>
              </a:pPr>
              <a:t>10</a:t>
            </a:fld>
            <a:endParaRPr lang="en-US" sz="1200"/>
          </a:p>
        </p:txBody>
      </p:sp>
    </p:spTree>
    <p:extLst>
      <p:ext uri="{BB962C8B-B14F-4D97-AF65-F5344CB8AC3E}">
        <p14:creationId xmlns:p14="http://schemas.microsoft.com/office/powerpoint/2010/main" val="199416539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 name="Freeform: Shape 113">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3" name="Title 1"/>
          <p:cNvSpPr txBox="1">
            <a:spLocks noGrp="1"/>
          </p:cNvSpPr>
          <p:nvPr>
            <p:ph type="title"/>
          </p:nvPr>
        </p:nvSpPr>
        <p:spPr>
          <a:xfrm>
            <a:off x="647271" y="1012004"/>
            <a:ext cx="2562119" cy="4795408"/>
          </a:xfrm>
          <a:prstGeom prst="rect">
            <a:avLst/>
          </a:prstGeom>
        </p:spPr>
        <p:txBody>
          <a:bodyPr>
            <a:normAutofit/>
          </a:bodyPr>
          <a:lstStyle/>
          <a:p>
            <a:r>
              <a:rPr lang="pl-PL">
                <a:solidFill>
                  <a:srgbClr val="FFFFFF"/>
                </a:solidFill>
              </a:rPr>
              <a:t>Pomysł na adaptację na 300 słów! </a:t>
            </a:r>
          </a:p>
        </p:txBody>
      </p:sp>
      <p:sp>
        <p:nvSpPr>
          <p:cNvPr id="2" name="Footer Placeholder 1">
            <a:extLst>
              <a:ext uri="{FF2B5EF4-FFF2-40B4-BE49-F238E27FC236}">
                <a16:creationId xmlns:a16="http://schemas.microsoft.com/office/drawing/2014/main" id="{7F7D33A1-2D40-6749-8FEC-E0B8E0F296A5}"/>
              </a:ext>
            </a:extLst>
          </p:cNvPr>
          <p:cNvSpPr>
            <a:spLocks noGrp="1"/>
          </p:cNvSpPr>
          <p:nvPr>
            <p:ph type="ftr" sz="quarter" idx="11"/>
          </p:nvPr>
        </p:nvSpPr>
        <p:spPr>
          <a:xfrm>
            <a:off x="562728" y="6356350"/>
            <a:ext cx="3086100" cy="365125"/>
          </a:xfrm>
        </p:spPr>
        <p:txBody>
          <a:bodyPr>
            <a:normAutofit/>
          </a:bodyPr>
          <a:lstStyle/>
          <a:p>
            <a:pPr algn="l">
              <a:spcAft>
                <a:spcPts val="600"/>
              </a:spcAft>
            </a:pPr>
            <a:r>
              <a:rPr lang="en-US" sz="1000">
                <a:solidFill>
                  <a:prstClr val="black">
                    <a:tint val="75000"/>
                  </a:prstClr>
                </a:solidFill>
              </a:rPr>
              <a:t>adaptacje filmowe 2019</a:t>
            </a:r>
          </a:p>
        </p:txBody>
      </p:sp>
      <p:sp>
        <p:nvSpPr>
          <p:cNvPr id="235" name="Slide Number Placeholder 3"/>
          <p:cNvSpPr txBox="1">
            <a:spLocks noGrp="1"/>
          </p:cNvSpPr>
          <p:nvPr>
            <p:ph type="sldNum" sz="quarter" idx="12"/>
          </p:nvPr>
        </p:nvSpPr>
        <p:spPr>
          <a:xfrm>
            <a:off x="8044665" y="6356350"/>
            <a:ext cx="470685" cy="36512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p>
            <a:pPr>
              <a:spcAft>
                <a:spcPts val="600"/>
              </a:spcAft>
            </a:pPr>
            <a:fld id="{86CB4B4D-7CA3-9044-876B-883B54F8677D}" type="slidenum">
              <a:rPr sz="1000">
                <a:solidFill>
                  <a:prstClr val="black">
                    <a:tint val="75000"/>
                  </a:prstClr>
                </a:solidFill>
              </a:rPr>
              <a:pPr>
                <a:spcAft>
                  <a:spcPts val="600"/>
                </a:spcAft>
              </a:pPr>
              <a:t>11</a:t>
            </a:fld>
            <a:endParaRPr sz="1000">
              <a:solidFill>
                <a:prstClr val="black">
                  <a:tint val="75000"/>
                </a:prstClr>
              </a:solidFill>
            </a:endParaRPr>
          </a:p>
        </p:txBody>
      </p:sp>
      <p:graphicFrame>
        <p:nvGraphicFramePr>
          <p:cNvPr id="237" name="Content Placeholder 2">
            <a:extLst>
              <a:ext uri="{FF2B5EF4-FFF2-40B4-BE49-F238E27FC236}">
                <a16:creationId xmlns:a16="http://schemas.microsoft.com/office/drawing/2014/main" id="{1F4E1CE5-223E-464B-AF66-CC9990FFFD03}"/>
              </a:ext>
            </a:extLst>
          </p:cNvPr>
          <p:cNvGraphicFramePr>
            <a:graphicFrameLocks noGrp="1"/>
          </p:cNvGraphicFramePr>
          <p:nvPr>
            <p:ph idx="1"/>
            <p:extLst>
              <p:ext uri="{D42A27DB-BD31-4B8C-83A1-F6EECF244321}">
                <p14:modId xmlns:p14="http://schemas.microsoft.com/office/powerpoint/2010/main" val="1122415634"/>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Picture 8" descr="Picture 8"/>
          <p:cNvPicPr>
            <a:picLocks noChangeAspect="1"/>
          </p:cNvPicPr>
          <p:nvPr/>
        </p:nvPicPr>
        <p:blipFill>
          <a:blip r:embed="rId2"/>
          <a:stretch>
            <a:fillRect/>
          </a:stretch>
        </p:blipFill>
        <p:spPr>
          <a:xfrm>
            <a:off x="4810964" y="3917410"/>
            <a:ext cx="4340871" cy="2940590"/>
          </a:xfrm>
          <a:prstGeom prst="rect">
            <a:avLst/>
          </a:prstGeom>
          <a:ln w="12700">
            <a:miter lim="400000"/>
          </a:ln>
        </p:spPr>
      </p:pic>
      <p:sp>
        <p:nvSpPr>
          <p:cNvPr id="213" name="Slide Number Placeholder 3"/>
          <p:cNvSpPr txBox="1">
            <a:spLocks noGrp="1"/>
          </p:cNvSpPr>
          <p:nvPr>
            <p:ph type="sldNum" sz="quarter" idx="1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a:t>
            </a:fld>
            <a:endParaRPr/>
          </a:p>
        </p:txBody>
      </p:sp>
      <p:pic>
        <p:nvPicPr>
          <p:cNvPr id="214" name="Picture 4" descr="Picture 4"/>
          <p:cNvPicPr>
            <a:picLocks noChangeAspect="1"/>
          </p:cNvPicPr>
          <p:nvPr/>
        </p:nvPicPr>
        <p:blipFill>
          <a:blip r:embed="rId3"/>
          <a:stretch>
            <a:fillRect/>
          </a:stretch>
        </p:blipFill>
        <p:spPr>
          <a:xfrm>
            <a:off x="5821114" y="1"/>
            <a:ext cx="3322886" cy="2326021"/>
          </a:xfrm>
          <a:prstGeom prst="rect">
            <a:avLst/>
          </a:prstGeom>
          <a:ln w="12700">
            <a:miter lim="400000"/>
          </a:ln>
        </p:spPr>
      </p:pic>
      <p:pic>
        <p:nvPicPr>
          <p:cNvPr id="215" name="Picture 5" descr="Picture 5"/>
          <p:cNvPicPr>
            <a:picLocks noChangeAspect="1"/>
          </p:cNvPicPr>
          <p:nvPr/>
        </p:nvPicPr>
        <p:blipFill>
          <a:blip r:embed="rId4"/>
          <a:stretch>
            <a:fillRect/>
          </a:stretch>
        </p:blipFill>
        <p:spPr>
          <a:xfrm>
            <a:off x="3686707" y="2326021"/>
            <a:ext cx="5464049" cy="1696163"/>
          </a:xfrm>
          <a:prstGeom prst="rect">
            <a:avLst/>
          </a:prstGeom>
          <a:ln w="12700">
            <a:miter lim="400000"/>
          </a:ln>
        </p:spPr>
      </p:pic>
      <p:pic>
        <p:nvPicPr>
          <p:cNvPr id="216" name="Picture 6" descr="Picture 6"/>
          <p:cNvPicPr>
            <a:picLocks noChangeAspect="1"/>
          </p:cNvPicPr>
          <p:nvPr/>
        </p:nvPicPr>
        <p:blipFill>
          <a:blip r:embed="rId5"/>
          <a:stretch>
            <a:fillRect/>
          </a:stretch>
        </p:blipFill>
        <p:spPr>
          <a:xfrm>
            <a:off x="0" y="4504175"/>
            <a:ext cx="3934744" cy="2353824"/>
          </a:xfrm>
          <a:prstGeom prst="rect">
            <a:avLst/>
          </a:prstGeom>
          <a:ln w="12700">
            <a:miter lim="400000"/>
          </a:ln>
        </p:spPr>
      </p:pic>
      <p:pic>
        <p:nvPicPr>
          <p:cNvPr id="217" name="Picture 7" descr="Picture 7"/>
          <p:cNvPicPr>
            <a:picLocks noChangeAspect="1"/>
          </p:cNvPicPr>
          <p:nvPr/>
        </p:nvPicPr>
        <p:blipFill>
          <a:blip r:embed="rId6"/>
          <a:stretch>
            <a:fillRect/>
          </a:stretch>
        </p:blipFill>
        <p:spPr>
          <a:xfrm>
            <a:off x="0" y="1"/>
            <a:ext cx="2857500" cy="2857501"/>
          </a:xfrm>
          <a:prstGeom prst="rect">
            <a:avLst/>
          </a:prstGeom>
          <a:ln w="12700">
            <a:miter lim="400000"/>
          </a:ln>
        </p:spPr>
      </p:pic>
      <p:pic>
        <p:nvPicPr>
          <p:cNvPr id="218" name="Picture 9" descr="Picture 9"/>
          <p:cNvPicPr>
            <a:picLocks noChangeAspect="1"/>
          </p:cNvPicPr>
          <p:nvPr/>
        </p:nvPicPr>
        <p:blipFill>
          <a:blip r:embed="rId7"/>
          <a:stretch>
            <a:fillRect/>
          </a:stretch>
        </p:blipFill>
        <p:spPr>
          <a:xfrm>
            <a:off x="45914" y="2388655"/>
            <a:ext cx="3764271" cy="2115522"/>
          </a:xfrm>
          <a:prstGeom prst="rect">
            <a:avLst/>
          </a:prstGeom>
          <a:ln w="12700">
            <a:miter lim="400000"/>
          </a:ln>
        </p:spPr>
      </p:pic>
      <p:pic>
        <p:nvPicPr>
          <p:cNvPr id="219" name="Picture 10" descr="Picture 10"/>
          <p:cNvPicPr>
            <a:picLocks noChangeAspect="1"/>
          </p:cNvPicPr>
          <p:nvPr/>
        </p:nvPicPr>
        <p:blipFill>
          <a:blip r:embed="rId8"/>
          <a:stretch>
            <a:fillRect/>
          </a:stretch>
        </p:blipFill>
        <p:spPr>
          <a:xfrm>
            <a:off x="2857500" y="0"/>
            <a:ext cx="3041201" cy="2388656"/>
          </a:xfrm>
          <a:prstGeom prst="rect">
            <a:avLst/>
          </a:prstGeom>
          <a:ln w="12700">
            <a:miter lim="400000"/>
          </a:ln>
        </p:spPr>
      </p:pic>
      <p:pic>
        <p:nvPicPr>
          <p:cNvPr id="220" name="Picture 11" descr="Picture 11"/>
          <p:cNvPicPr>
            <a:picLocks noChangeAspect="1"/>
          </p:cNvPicPr>
          <p:nvPr/>
        </p:nvPicPr>
        <p:blipFill>
          <a:blip r:embed="rId9"/>
          <a:stretch>
            <a:fillRect/>
          </a:stretch>
        </p:blipFill>
        <p:spPr>
          <a:xfrm>
            <a:off x="3452112" y="3314700"/>
            <a:ext cx="2717706" cy="3543300"/>
          </a:xfrm>
          <a:prstGeom prst="rect">
            <a:avLst/>
          </a:prstGeom>
          <a:ln w="12700">
            <a:miter lim="400000"/>
          </a:ln>
        </p:spPr>
      </p:pic>
      <p:sp>
        <p:nvSpPr>
          <p:cNvPr id="2" name="Footer Placeholder 1">
            <a:extLst>
              <a:ext uri="{FF2B5EF4-FFF2-40B4-BE49-F238E27FC236}">
                <a16:creationId xmlns:a16="http://schemas.microsoft.com/office/drawing/2014/main" id="{9B6E987B-7257-A845-A7AB-5FDDA3DDD1ED}"/>
              </a:ext>
            </a:extLst>
          </p:cNvPr>
          <p:cNvSpPr>
            <a:spLocks noGrp="1"/>
          </p:cNvSpPr>
          <p:nvPr>
            <p:ph type="ftr" sz="quarter" idx="11"/>
          </p:nvPr>
        </p:nvSpPr>
        <p:spPr/>
        <p:txBody>
          <a:bodyPr/>
          <a:lstStyle/>
          <a:p>
            <a:r>
              <a:rPr lang="en-US"/>
              <a:t>adaptacje filmowe 2019</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itle 2"/>
          <p:cNvSpPr txBox="1">
            <a:spLocks noGrp="1"/>
          </p:cNvSpPr>
          <p:nvPr>
            <p:ph type="title"/>
          </p:nvPr>
        </p:nvSpPr>
        <p:spPr>
          <a:xfrm>
            <a:off x="457200" y="457200"/>
            <a:ext cx="6096000" cy="1143000"/>
          </a:xfrm>
          <a:prstGeom prst="rect">
            <a:avLst/>
          </a:prstGeom>
        </p:spPr>
        <p:txBody>
          <a:bodyPr/>
          <a:lstStyle>
            <a:lvl1pPr algn="l"/>
          </a:lstStyle>
          <a:p>
            <a:r>
              <a:rPr lang="pl-PL" dirty="0"/>
              <a:t>Pani </a:t>
            </a:r>
            <a:r>
              <a:rPr dirty="0"/>
              <a:t>Bovary</a:t>
            </a:r>
          </a:p>
        </p:txBody>
      </p:sp>
      <p:sp>
        <p:nvSpPr>
          <p:cNvPr id="223" name="Content Placeholder 3"/>
          <p:cNvSpPr txBox="1">
            <a:spLocks noGrp="1"/>
          </p:cNvSpPr>
          <p:nvPr>
            <p:ph type="body" sz="half" idx="1"/>
          </p:nvPr>
        </p:nvSpPr>
        <p:spPr>
          <a:xfrm>
            <a:off x="390526" y="1763485"/>
            <a:ext cx="4400550" cy="4498581"/>
          </a:xfrm>
          <a:prstGeom prst="rect">
            <a:avLst/>
          </a:prstGeom>
        </p:spPr>
        <p:txBody>
          <a:bodyPr/>
          <a:lstStyle/>
          <a:p>
            <a:pPr>
              <a:spcBef>
                <a:spcPts val="300"/>
              </a:spcBef>
              <a:defRPr sz="1600" i="1"/>
            </a:pPr>
            <a:r>
              <a:rPr lang="pl-PL" dirty="0"/>
              <a:t>Pani Bovary (pełny tytuł francuski: Madame Bovary. </a:t>
            </a:r>
            <a:r>
              <a:rPr lang="pl-PL" dirty="0" err="1"/>
              <a:t>Mœurs</a:t>
            </a:r>
            <a:r>
              <a:rPr lang="pl-PL" dirty="0"/>
              <a:t> de </a:t>
            </a:r>
            <a:r>
              <a:rPr lang="pl-PL" dirty="0" err="1"/>
              <a:t>province</a:t>
            </a:r>
            <a:r>
              <a:rPr lang="pl-PL" dirty="0"/>
              <a:t>) to debiutancka powieść Gustava Flauberta opublikowana w 1856 roku. </a:t>
            </a:r>
          </a:p>
          <a:p>
            <a:pPr>
              <a:spcBef>
                <a:spcPts val="300"/>
              </a:spcBef>
              <a:defRPr sz="1600" i="1"/>
            </a:pPr>
            <a:r>
              <a:rPr lang="pl-PL" dirty="0"/>
              <a:t>Bohaterka żyje ponad jej możliwości, aby uniknąć banałów i pustki życia prowincjonalnego. </a:t>
            </a:r>
          </a:p>
          <a:p>
            <a:pPr>
              <a:spcBef>
                <a:spcPts val="300"/>
              </a:spcBef>
              <a:defRPr sz="1600" i="1"/>
            </a:pPr>
            <a:r>
              <a:rPr lang="pl-PL" dirty="0"/>
              <a:t>Kiedy powieść została po raz pierwszy wydana w odcinkach w La </a:t>
            </a:r>
            <a:r>
              <a:rPr lang="pl-PL" dirty="0" err="1"/>
              <a:t>Revue</a:t>
            </a:r>
            <a:r>
              <a:rPr lang="pl-PL" dirty="0"/>
              <a:t> de Paris między 1 października 1856 r. a 15 grudnia 1856 r.,</a:t>
            </a:r>
          </a:p>
          <a:p>
            <a:pPr>
              <a:spcBef>
                <a:spcPts val="300"/>
              </a:spcBef>
              <a:defRPr sz="1600" i="1"/>
            </a:pPr>
            <a:r>
              <a:rPr lang="pl-PL" dirty="0"/>
              <a:t>Prokuratorzy zaatakowali powieść z powodu nieprzyzwoitości. Wyniknął z tego skandal i proces w styczniu 1857 roku, który sprawił, że ​​historia stała się bardzo znana. </a:t>
            </a:r>
          </a:p>
          <a:p>
            <a:pPr>
              <a:spcBef>
                <a:spcPts val="300"/>
              </a:spcBef>
              <a:defRPr sz="1600" i="1"/>
            </a:pPr>
            <a:r>
              <a:rPr lang="pl-PL" dirty="0"/>
              <a:t>Po uniewinnieniu Flauberta 7 lutego 1857 r. Madame Bovary stała się bestsellerem w kwietniu 1857 r., kiedy to została opublikowana w dwóch tomach.</a:t>
            </a:r>
            <a:endParaRPr dirty="0"/>
          </a:p>
        </p:txBody>
      </p:sp>
      <p:sp>
        <p:nvSpPr>
          <p:cNvPr id="225" name="Slide Number Placeholder 1"/>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a:t>
            </a:fld>
            <a:endParaRPr/>
          </a:p>
        </p:txBody>
      </p:sp>
      <p:sp>
        <p:nvSpPr>
          <p:cNvPr id="224" name="Content Placeholder 4"/>
          <p:cNvSpPr txBox="1"/>
          <p:nvPr/>
        </p:nvSpPr>
        <p:spPr>
          <a:xfrm>
            <a:off x="5609435" y="3298895"/>
            <a:ext cx="3077365" cy="28272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pPr>
              <a:lnSpc>
                <a:spcPct val="120000"/>
              </a:lnSpc>
              <a:spcBef>
                <a:spcPts val="400"/>
              </a:spcBef>
              <a:defRPr sz="2000">
                <a:solidFill>
                  <a:srgbClr val="FFFFFF"/>
                </a:solidFill>
              </a:defRPr>
            </a:pPr>
            <a:r>
              <a:t>Madame Bovary online version:</a:t>
            </a:r>
            <a:endParaRPr sz="1100"/>
          </a:p>
          <a:p>
            <a:pPr>
              <a:lnSpc>
                <a:spcPct val="120000"/>
              </a:lnSpc>
              <a:spcBef>
                <a:spcPts val="400"/>
              </a:spcBef>
              <a:defRPr sz="2000">
                <a:solidFill>
                  <a:srgbClr val="FFFFFF"/>
                </a:solidFill>
              </a:defRPr>
            </a:pPr>
            <a:r>
              <a:rPr u="sng">
                <a:solidFill>
                  <a:srgbClr val="1C6CF1"/>
                </a:solidFill>
                <a:uFill>
                  <a:solidFill>
                    <a:srgbClr val="1C6CF1"/>
                  </a:solidFill>
                </a:uFill>
                <a:hlinkClick r:id="rId2"/>
              </a:rPr>
              <a:t>https://www.gutenberg.org/files/2413/2413-h/2413-h.htm</a:t>
            </a:r>
            <a:endParaRPr sz="5100"/>
          </a:p>
        </p:txBody>
      </p:sp>
      <p:pic>
        <p:nvPicPr>
          <p:cNvPr id="226" name="Picture 5" descr="Picture 5">
            <a:hlinkClick r:id="rId2"/>
          </p:cNvPr>
          <p:cNvPicPr>
            <a:picLocks noChangeAspect="1"/>
          </p:cNvPicPr>
          <p:nvPr/>
        </p:nvPicPr>
        <p:blipFill>
          <a:blip r:embed="rId3"/>
          <a:stretch>
            <a:fillRect/>
          </a:stretch>
        </p:blipFill>
        <p:spPr>
          <a:xfrm>
            <a:off x="6553200" y="151502"/>
            <a:ext cx="2298700" cy="35433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B00F0-E045-A44F-9EA7-562671FBD99E}"/>
              </a:ext>
            </a:extLst>
          </p:cNvPr>
          <p:cNvSpPr>
            <a:spLocks noGrp="1"/>
          </p:cNvSpPr>
          <p:nvPr>
            <p:ph type="title"/>
          </p:nvPr>
        </p:nvSpPr>
        <p:spPr>
          <a:xfrm>
            <a:off x="3724072" y="629268"/>
            <a:ext cx="4939868" cy="1286160"/>
          </a:xfrm>
        </p:spPr>
        <p:txBody>
          <a:bodyPr vert="horz" lIns="91440" tIns="45720" rIns="91440" bIns="45720" rtlCol="0" anchor="b">
            <a:normAutofit/>
          </a:bodyPr>
          <a:lstStyle/>
          <a:p>
            <a:pPr defTabSz="914400"/>
            <a:r>
              <a:rPr lang="en-US" sz="4100" b="1"/>
              <a:t>O czym jest opowieść o Emmie Bovary? </a:t>
            </a:r>
          </a:p>
        </p:txBody>
      </p:sp>
      <p:pic>
        <p:nvPicPr>
          <p:cNvPr id="10" name="Content Placeholder 9" descr="A picture containing indoor, photo, looking, refrigerator&#10;&#10;Description automatically generated">
            <a:extLst>
              <a:ext uri="{FF2B5EF4-FFF2-40B4-BE49-F238E27FC236}">
                <a16:creationId xmlns:a16="http://schemas.microsoft.com/office/drawing/2014/main" id="{3D916A88-C47B-8A4A-957E-BB1F6FCF634D}"/>
              </a:ext>
            </a:extLst>
          </p:cNvPr>
          <p:cNvPicPr>
            <a:picLocks noChangeAspect="1"/>
          </p:cNvPicPr>
          <p:nvPr/>
        </p:nvPicPr>
        <p:blipFill rotWithShape="1">
          <a:blip r:embed="rId2">
            <a:extLst>
              <a:ext uri="{28A0092B-C50C-407E-A947-70E740481C1C}">
                <a14:useLocalDpi xmlns:a14="http://schemas.microsoft.com/office/drawing/2010/main" val="0"/>
              </a:ext>
            </a:extLst>
          </a:blip>
          <a:srcRect l="9862" r="17716"/>
          <a:stretch/>
        </p:blipFill>
        <p:spPr>
          <a:xfrm>
            <a:off x="20" y="10"/>
            <a:ext cx="3476673" cy="6857990"/>
          </a:xfrm>
          <a:prstGeom prst="rect">
            <a:avLst/>
          </a:prstGeom>
          <a:effectLst/>
        </p:spPr>
      </p:pic>
      <p:cxnSp>
        <p:nvCxnSpPr>
          <p:cNvPr id="17" name="Straight Connector 1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66FDA9AE-BC17-6B49-B8E7-132E3E7171CC}"/>
              </a:ext>
            </a:extLst>
          </p:cNvPr>
          <p:cNvSpPr>
            <a:spLocks noGrp="1"/>
          </p:cNvSpPr>
          <p:nvPr>
            <p:ph type="sldNum" sz="quarter" idx="12"/>
          </p:nvPr>
        </p:nvSpPr>
        <p:spPr>
          <a:xfrm>
            <a:off x="7625281" y="6356350"/>
            <a:ext cx="890069" cy="365125"/>
          </a:xfrm>
        </p:spPr>
        <p:txBody>
          <a:bodyPr vert="horz" lIns="91440" tIns="45720" rIns="91440" bIns="45720" rtlCol="0" anchor="ctr">
            <a:normAutofit/>
          </a:bodyPr>
          <a:lstStyle/>
          <a:p>
            <a:pPr>
              <a:spcAft>
                <a:spcPts val="600"/>
              </a:spcAft>
              <a:defRPr/>
            </a:pPr>
            <a:fld id="{86CB4B4D-7CA3-9044-876B-883B54F8677D}" type="slidenum">
              <a:rPr lang="en-US" sz="1200" smtClean="0">
                <a:solidFill>
                  <a:prstClr val="black">
                    <a:tint val="75000"/>
                  </a:prstClr>
                </a:solidFill>
                <a:latin typeface="Calibri" panose="020F0502020204030204"/>
              </a:rPr>
              <a:pPr>
                <a:spcAft>
                  <a:spcPts val="600"/>
                </a:spcAft>
                <a:defRPr/>
              </a:pPr>
              <a:t>4</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1453292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D93847-3EDE-714C-AB2F-E6E104D7A6CF}"/>
              </a:ext>
            </a:extLst>
          </p:cNvPr>
          <p:cNvSpPr>
            <a:spLocks noGrp="1"/>
          </p:cNvSpPr>
          <p:nvPr>
            <p:ph type="title"/>
          </p:nvPr>
        </p:nvSpPr>
        <p:spPr>
          <a:xfrm>
            <a:off x="628650" y="963877"/>
            <a:ext cx="2620771" cy="4930246"/>
          </a:xfrm>
        </p:spPr>
        <p:txBody>
          <a:bodyPr vert="horz" lIns="91440" tIns="45720" rIns="91440" bIns="45720" rtlCol="0" anchor="ctr">
            <a:normAutofit/>
          </a:bodyPr>
          <a:lstStyle/>
          <a:p>
            <a:pPr algn="r" defTabSz="914400"/>
            <a:r>
              <a:rPr lang="en-US" sz="4400" kern="1200">
                <a:solidFill>
                  <a:schemeClr val="accent1"/>
                </a:solidFill>
                <a:latin typeface="+mj-lt"/>
                <a:ea typeface="+mj-ea"/>
                <a:cs typeface="+mj-cs"/>
              </a:rPr>
              <a:t>Adaptacje filmowe </a:t>
            </a:r>
          </a:p>
        </p:txBody>
      </p:sp>
      <p:cxnSp>
        <p:nvCxnSpPr>
          <p:cNvPr id="15"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4033E2F5-6293-D448-A933-4FB011089548}"/>
              </a:ext>
            </a:extLst>
          </p:cNvPr>
          <p:cNvSpPr>
            <a:spLocks noGrp="1"/>
          </p:cNvSpPr>
          <p:nvPr>
            <p:ph type="body" sz="half" idx="1"/>
          </p:nvPr>
        </p:nvSpPr>
        <p:spPr>
          <a:xfrm>
            <a:off x="3732023" y="963877"/>
            <a:ext cx="4783327" cy="4930246"/>
          </a:xfrm>
        </p:spPr>
        <p:txBody>
          <a:bodyPr vert="horz" lIns="91440" tIns="45720" rIns="91440" bIns="45720" rtlCol="0" anchor="ctr">
            <a:normAutofit/>
          </a:bodyPr>
          <a:lstStyle/>
          <a:p>
            <a:pPr lvl="0" indent="-228600" defTabSz="914400"/>
            <a:r>
              <a:rPr lang="en-US" sz="1900" dirty="0"/>
              <a:t>Madame Bovary (1934), directed by Jean Renoir and starring Max Dearly and Valentine Tessier</a:t>
            </a:r>
          </a:p>
          <a:p>
            <a:pPr lvl="0" indent="-228600" defTabSz="914400"/>
            <a:r>
              <a:rPr lang="en-US" sz="1900" dirty="0"/>
              <a:t>Madame Bovary (1949), directed by Vincente Minnelli and starring Jennifer Jones, James Mason, Van Heflin, Louis Jourdan and Gene Lockhart</a:t>
            </a:r>
          </a:p>
          <a:p>
            <a:pPr lvl="0" indent="-228600" defTabSz="914400"/>
            <a:r>
              <a:rPr lang="en-US" sz="1900" dirty="0"/>
              <a:t>Madame Bovary (1964), a BBC TV film written by Giles Cooper</a:t>
            </a:r>
          </a:p>
          <a:p>
            <a:pPr lvl="0" indent="-228600" defTabSz="914400"/>
            <a:r>
              <a:rPr lang="en-US" sz="1900" dirty="0"/>
              <a:t>Madame Bovary (1991), directed by Claude </a:t>
            </a:r>
            <a:r>
              <a:rPr lang="en-US" sz="1900" dirty="0" err="1"/>
              <a:t>Chabrol</a:t>
            </a:r>
            <a:r>
              <a:rPr lang="en-US" sz="1900" dirty="0"/>
              <a:t>, and starring Isabelle Huppert in 1991. Jon </a:t>
            </a:r>
            <a:r>
              <a:rPr lang="en-US" sz="1900" dirty="0" err="1"/>
              <a:t>Fortgang</a:t>
            </a:r>
            <a:r>
              <a:rPr lang="en-US" sz="1900" dirty="0"/>
              <a:t>, writing for Film4, praised the film as "sumptuous period piece and pertinent tragic drama".[19]</a:t>
            </a:r>
          </a:p>
          <a:p>
            <a:pPr lvl="0" indent="-228600" defTabSz="914400"/>
            <a:r>
              <a:rPr lang="en-US" sz="1900" dirty="0"/>
              <a:t>Madame Bovary (2014), directed by Sophie Barthes and starring Mia Wasikowska, Henry Lloyd-Hughes, Paul Giamatti, and Ezra Miller</a:t>
            </a:r>
          </a:p>
        </p:txBody>
      </p:sp>
      <p:sp>
        <p:nvSpPr>
          <p:cNvPr id="4" name="Slide Number Placeholder 3">
            <a:extLst>
              <a:ext uri="{FF2B5EF4-FFF2-40B4-BE49-F238E27FC236}">
                <a16:creationId xmlns:a16="http://schemas.microsoft.com/office/drawing/2014/main" id="{0F7FE5ED-D3C4-9D45-BBD4-FC09A9B5B78C}"/>
              </a:ext>
            </a:extLst>
          </p:cNvPr>
          <p:cNvSpPr>
            <a:spLocks noGrp="1"/>
          </p:cNvSpPr>
          <p:nvPr>
            <p:ph type="sldNum" sz="quarter" idx="2"/>
          </p:nvPr>
        </p:nvSpPr>
        <p:spPr/>
        <p:txBody>
          <a:bodyPr/>
          <a:lstStyle/>
          <a:p>
            <a:fld id="{86CB4B4D-7CA3-9044-876B-883B54F8677D}" type="slidenum">
              <a:rPr lang="en-GB" smtClean="0"/>
              <a:t>5</a:t>
            </a:fld>
            <a:endParaRPr lang="en-GB"/>
          </a:p>
        </p:txBody>
      </p:sp>
    </p:spTree>
    <p:extLst>
      <p:ext uri="{BB962C8B-B14F-4D97-AF65-F5344CB8AC3E}">
        <p14:creationId xmlns:p14="http://schemas.microsoft.com/office/powerpoint/2010/main" val="61284396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descr="A group of people posing for the camera&#10;&#10;Description automatically generated">
            <a:extLst>
              <a:ext uri="{FF2B5EF4-FFF2-40B4-BE49-F238E27FC236}">
                <a16:creationId xmlns:a16="http://schemas.microsoft.com/office/drawing/2014/main" id="{080A5D92-9C9E-1248-9F33-E7056AB5F89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5612"/>
          <a:stretch/>
        </p:blipFill>
        <p:spPr>
          <a:xfrm>
            <a:off x="20" y="10"/>
            <a:ext cx="9143980" cy="4571990"/>
          </a:xfrm>
          <a:prstGeom prst="rect">
            <a:avLst/>
          </a:prstGeom>
        </p:spPr>
      </p:pic>
      <p:sp>
        <p:nvSpPr>
          <p:cNvPr id="13" name="Rectangle 12">
            <a:extLst>
              <a:ext uri="{FF2B5EF4-FFF2-40B4-BE49-F238E27FC236}">
                <a16:creationId xmlns:a16="http://schemas.microsoft.com/office/drawing/2014/main" id="{F40CA114-B78B-4E3B-A785-96745276B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9144000" cy="2285543"/>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a:extLst>
              <a:ext uri="{FF2B5EF4-FFF2-40B4-BE49-F238E27FC236}">
                <a16:creationId xmlns:a16="http://schemas.microsoft.com/office/drawing/2014/main" id="{B5D96646-BE8A-4746-93A2-79BF54BA0FF0}"/>
              </a:ext>
            </a:extLst>
          </p:cNvPr>
          <p:cNvSpPr>
            <a:spLocks noGrp="1"/>
          </p:cNvSpPr>
          <p:nvPr>
            <p:ph type="title"/>
          </p:nvPr>
        </p:nvSpPr>
        <p:spPr>
          <a:xfrm>
            <a:off x="324852" y="5091762"/>
            <a:ext cx="5875644" cy="1264588"/>
          </a:xfrm>
        </p:spPr>
        <p:txBody>
          <a:bodyPr vert="horz" lIns="91440" tIns="45720" rIns="91440" bIns="45720" rtlCol="0" anchor="ctr">
            <a:normAutofit/>
          </a:bodyPr>
          <a:lstStyle/>
          <a:p>
            <a:pPr algn="r" defTabSz="914400"/>
            <a:r>
              <a:rPr lang="en-US" dirty="0"/>
              <a:t>Madame Bovary (1949), </a:t>
            </a:r>
            <a:r>
              <a:rPr lang="pl-PL" dirty="0"/>
              <a:t>w reżyserii Vincenta Minnelli z udziałem Jennifer Jones</a:t>
            </a:r>
            <a:endParaRPr lang="en-US" dirty="0"/>
          </a:p>
        </p:txBody>
      </p:sp>
      <p:sp>
        <p:nvSpPr>
          <p:cNvPr id="6" name="Text Placeholder 5">
            <a:extLst>
              <a:ext uri="{FF2B5EF4-FFF2-40B4-BE49-F238E27FC236}">
                <a16:creationId xmlns:a16="http://schemas.microsoft.com/office/drawing/2014/main" id="{A986720C-F5A0-0849-BBFD-5A9EC491C58D}"/>
              </a:ext>
            </a:extLst>
          </p:cNvPr>
          <p:cNvSpPr>
            <a:spLocks noGrp="1"/>
          </p:cNvSpPr>
          <p:nvPr>
            <p:ph type="body" sz="half" idx="2"/>
          </p:nvPr>
        </p:nvSpPr>
        <p:spPr>
          <a:xfrm>
            <a:off x="6374330" y="5091763"/>
            <a:ext cx="2230655" cy="1264587"/>
          </a:xfrm>
        </p:spPr>
        <p:txBody>
          <a:bodyPr vert="horz" lIns="91440" tIns="45720" rIns="91440" bIns="45720" rtlCol="0" anchor="ctr">
            <a:normAutofit/>
          </a:bodyPr>
          <a:lstStyle/>
          <a:p>
            <a:pPr defTabSz="914400">
              <a:spcBef>
                <a:spcPts val="1000"/>
              </a:spcBef>
            </a:pPr>
            <a:r>
              <a:rPr lang="en-US" sz="1700" dirty="0">
                <a:hlinkClick r:id="rId3"/>
              </a:rPr>
              <a:t>https://www.youtube.com/watch?v=iNS8yd5JkBU</a:t>
            </a:r>
            <a:r>
              <a:rPr lang="en-US" sz="1700" dirty="0"/>
              <a:t> </a:t>
            </a:r>
          </a:p>
        </p:txBody>
      </p:sp>
      <p:cxnSp>
        <p:nvCxnSpPr>
          <p:cNvPr id="15" name="Straight Connector 14">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69A6F698-DB83-3644-814A-CD985598944A}"/>
              </a:ext>
            </a:extLst>
          </p:cNvPr>
          <p:cNvSpPr>
            <a:spLocks noGrp="1"/>
          </p:cNvSpPr>
          <p:nvPr>
            <p:ph type="ftr" sz="quarter" idx="11"/>
          </p:nvPr>
        </p:nvSpPr>
        <p:spPr/>
        <p:txBody>
          <a:bodyPr/>
          <a:lstStyle/>
          <a:p>
            <a:r>
              <a:rPr lang="en-US"/>
              <a:t>adaptacje filmowe 2019</a:t>
            </a:r>
          </a:p>
        </p:txBody>
      </p:sp>
      <p:sp>
        <p:nvSpPr>
          <p:cNvPr id="10" name="Slide Number Placeholder 9">
            <a:extLst>
              <a:ext uri="{FF2B5EF4-FFF2-40B4-BE49-F238E27FC236}">
                <a16:creationId xmlns:a16="http://schemas.microsoft.com/office/drawing/2014/main" id="{329E4C90-73C3-CC4F-9DDB-75F8B8B1359C}"/>
              </a:ext>
            </a:extLst>
          </p:cNvPr>
          <p:cNvSpPr>
            <a:spLocks noGrp="1"/>
          </p:cNvSpPr>
          <p:nvPr>
            <p:ph type="sldNum" sz="quarter" idx="12"/>
          </p:nvPr>
        </p:nvSpPr>
        <p:spPr/>
        <p:txBody>
          <a:bodyPr/>
          <a:lstStyle/>
          <a:p>
            <a:fld id="{86CB4B4D-7CA3-9044-876B-883B54F8677D}" type="slidenum">
              <a:rPr lang="en-GB" smtClean="0"/>
              <a:t>6</a:t>
            </a:fld>
            <a:endParaRPr lang="en-GB"/>
          </a:p>
        </p:txBody>
      </p:sp>
    </p:spTree>
    <p:extLst>
      <p:ext uri="{BB962C8B-B14F-4D97-AF65-F5344CB8AC3E}">
        <p14:creationId xmlns:p14="http://schemas.microsoft.com/office/powerpoint/2010/main" val="412586142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D9968-A6B5-A64B-818F-D751B30467B4}"/>
              </a:ext>
            </a:extLst>
          </p:cNvPr>
          <p:cNvSpPr>
            <a:spLocks noGrp="1"/>
          </p:cNvSpPr>
          <p:nvPr>
            <p:ph type="title"/>
          </p:nvPr>
        </p:nvSpPr>
        <p:spPr/>
        <p:txBody>
          <a:bodyPr>
            <a:normAutofit fontScale="90000"/>
          </a:bodyPr>
          <a:lstStyle/>
          <a:p>
            <a:pPr fontAlgn="base"/>
            <a:r>
              <a:rPr lang="en-GB" b="1" i="1" dirty="0">
                <a:hlinkClick r:id="rId2"/>
              </a:rPr>
              <a:t>'Madame Bovary,' Based on Novel by Flaubert, at Capitol -- Jennifer Jones in Lead</a:t>
            </a:r>
            <a:br>
              <a:rPr lang="en-GB" b="1" i="1" dirty="0"/>
            </a:br>
            <a:r>
              <a:rPr lang="en-GB" b="1" dirty="0"/>
              <a:t>By </a:t>
            </a:r>
            <a:r>
              <a:rPr lang="en-GB" b="1" dirty="0" err="1"/>
              <a:t>Bosley</a:t>
            </a:r>
            <a:r>
              <a:rPr lang="en-GB" b="1" dirty="0"/>
              <a:t> Crowther</a:t>
            </a:r>
            <a:endParaRPr lang="en-US" dirty="0"/>
          </a:p>
        </p:txBody>
      </p:sp>
      <p:sp>
        <p:nvSpPr>
          <p:cNvPr id="3" name="Content Placeholder 2">
            <a:extLst>
              <a:ext uri="{FF2B5EF4-FFF2-40B4-BE49-F238E27FC236}">
                <a16:creationId xmlns:a16="http://schemas.microsoft.com/office/drawing/2014/main" id="{DFF6F903-D82C-894D-8BCE-19736F0A44B5}"/>
              </a:ext>
            </a:extLst>
          </p:cNvPr>
          <p:cNvSpPr>
            <a:spLocks noGrp="1"/>
          </p:cNvSpPr>
          <p:nvPr>
            <p:ph idx="1"/>
          </p:nvPr>
        </p:nvSpPr>
        <p:spPr/>
        <p:txBody>
          <a:bodyPr>
            <a:normAutofit fontScale="92500" lnSpcReduction="20000"/>
          </a:bodyPr>
          <a:lstStyle/>
          <a:p>
            <a:pPr marL="0" indent="0">
              <a:buNone/>
            </a:pPr>
            <a:br>
              <a:rPr lang="pl-PL" dirty="0"/>
            </a:br>
            <a:r>
              <a:rPr lang="pl-PL" dirty="0"/>
              <a:t>„Nauczyliśmy ją wierzyć w Kopciuszka” - mówi czule głos pana Masona. Takie zrozumienie kobiety jest pięknie i czule wyrażane przez cierpliwy rozwój historii, którą wymyśliła grupa talentów, zaangażowanych w produkcję. Emma w całym filmie - przez całe swoje nieszczęśliwe życie - jest ofiarą jej beznadziejnych złudzeń, pozostałością romantycznej epoki. W swoim biednym, ale kochającym,  mężu nie znajduje mężczyzny swoich marzeń ani w swoim olśniewającym, wysoko urodzonym kochanku, ani w żałosnym urzędniku, który ją pochłania. Nic nie jest wystarczające dla jej ambicji. Koniec to ruina i rozpacz, wstyd i pustka, arszenik i śmierć.</a:t>
            </a:r>
          </a:p>
        </p:txBody>
      </p:sp>
      <p:sp>
        <p:nvSpPr>
          <p:cNvPr id="4" name="Text Placeholder 3">
            <a:extLst>
              <a:ext uri="{FF2B5EF4-FFF2-40B4-BE49-F238E27FC236}">
                <a16:creationId xmlns:a16="http://schemas.microsoft.com/office/drawing/2014/main" id="{9A74B0EE-8C50-574C-9B58-B6173FD2C6DF}"/>
              </a:ext>
            </a:extLst>
          </p:cNvPr>
          <p:cNvSpPr>
            <a:spLocks noGrp="1"/>
          </p:cNvSpPr>
          <p:nvPr>
            <p:ph type="body" sz="half" idx="2"/>
          </p:nvPr>
        </p:nvSpPr>
        <p:spPr/>
        <p:txBody>
          <a:bodyPr/>
          <a:lstStyle/>
          <a:p>
            <a:r>
              <a:rPr lang="en-GB" dirty="0"/>
              <a:t>"We had taught her to believe in Cinderella," Mr. Mason's voice tenderly remarks. And this understanding of the lady is beautifully and tenderly put forth in the patient unfolding of the story which a cohort of talents has contrived. Emma, throughout the picture—throughout her unhappy life—is the victim of her hopeless illusions, the silt of a romantic age. Not in her poor but loving husband does she find the man of her dreams, not in her dazzling, high-born lover nor in the pitiful law clerk with whom she absorbs. Nothing remains for her ambition. The end is ruin and despair, shame and desolation, arsenic and death. </a:t>
            </a:r>
            <a:endParaRPr lang="en-US" dirty="0"/>
          </a:p>
        </p:txBody>
      </p:sp>
      <p:sp>
        <p:nvSpPr>
          <p:cNvPr id="5" name="Footer Placeholder 4">
            <a:extLst>
              <a:ext uri="{FF2B5EF4-FFF2-40B4-BE49-F238E27FC236}">
                <a16:creationId xmlns:a16="http://schemas.microsoft.com/office/drawing/2014/main" id="{ECB6F5EA-18DB-8A44-9B17-3D9D6B7C232C}"/>
              </a:ext>
            </a:extLst>
          </p:cNvPr>
          <p:cNvSpPr>
            <a:spLocks noGrp="1"/>
          </p:cNvSpPr>
          <p:nvPr>
            <p:ph type="ftr" sz="quarter" idx="11"/>
          </p:nvPr>
        </p:nvSpPr>
        <p:spPr/>
        <p:txBody>
          <a:bodyPr/>
          <a:lstStyle/>
          <a:p>
            <a:r>
              <a:rPr lang="en-US"/>
              <a:t>adaptacje filmowe 2019</a:t>
            </a:r>
          </a:p>
        </p:txBody>
      </p:sp>
      <p:sp>
        <p:nvSpPr>
          <p:cNvPr id="6" name="Slide Number Placeholder 5">
            <a:extLst>
              <a:ext uri="{FF2B5EF4-FFF2-40B4-BE49-F238E27FC236}">
                <a16:creationId xmlns:a16="http://schemas.microsoft.com/office/drawing/2014/main" id="{2B2F5703-47BD-FF41-97F3-1799AFCD1DCA}"/>
              </a:ext>
            </a:extLst>
          </p:cNvPr>
          <p:cNvSpPr>
            <a:spLocks noGrp="1"/>
          </p:cNvSpPr>
          <p:nvPr>
            <p:ph type="sldNum" sz="quarter" idx="12"/>
          </p:nvPr>
        </p:nvSpPr>
        <p:spPr/>
        <p:txBody>
          <a:bodyPr/>
          <a:lstStyle/>
          <a:p>
            <a:fld id="{86CB4B4D-7CA3-9044-876B-883B54F8677D}" type="slidenum">
              <a:rPr lang="en-GB" smtClean="0"/>
              <a:t>7</a:t>
            </a:fld>
            <a:endParaRPr lang="en-GB"/>
          </a:p>
        </p:txBody>
      </p:sp>
    </p:spTree>
    <p:extLst>
      <p:ext uri="{BB962C8B-B14F-4D97-AF65-F5344CB8AC3E}">
        <p14:creationId xmlns:p14="http://schemas.microsoft.com/office/powerpoint/2010/main" val="2074772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F8AC5-B074-834D-BECC-72A89CAD1827}"/>
              </a:ext>
            </a:extLst>
          </p:cNvPr>
          <p:cNvSpPr>
            <a:spLocks noGrp="1"/>
          </p:cNvSpPr>
          <p:nvPr>
            <p:ph type="title"/>
          </p:nvPr>
        </p:nvSpPr>
        <p:spPr>
          <a:xfrm>
            <a:off x="5059971" y="1783959"/>
            <a:ext cx="3483937" cy="2889114"/>
          </a:xfrm>
        </p:spPr>
        <p:txBody>
          <a:bodyPr vert="horz" lIns="91440" tIns="45720" rIns="91440" bIns="45720" rtlCol="0" anchor="b">
            <a:normAutofit fontScale="90000"/>
          </a:bodyPr>
          <a:lstStyle/>
          <a:p>
            <a:pPr defTabSz="914400"/>
            <a:r>
              <a:rPr lang="pl-PL" sz="6000" dirty="0"/>
              <a:t>Obrona? </a:t>
            </a:r>
            <a:br>
              <a:rPr lang="pl-PL" sz="6000" dirty="0"/>
            </a:br>
            <a:r>
              <a:rPr lang="pl-PL" sz="6000" dirty="0"/>
              <a:t>Czy trzeba dziś bronić Emmy? </a:t>
            </a:r>
          </a:p>
        </p:txBody>
      </p:sp>
      <p:sp>
        <p:nvSpPr>
          <p:cNvPr id="13" name="Freeform: Shape 1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descr="A close up of a newspaper&#10;&#10;Description automatically generated">
            <a:extLst>
              <a:ext uri="{FF2B5EF4-FFF2-40B4-BE49-F238E27FC236}">
                <a16:creationId xmlns:a16="http://schemas.microsoft.com/office/drawing/2014/main" id="{12A36D88-1A71-FC4D-8426-5230AA9A812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6342"/>
          <a:stretch/>
        </p:blipFill>
        <p:spPr>
          <a:xfrm>
            <a:off x="20" y="10"/>
            <a:ext cx="4518095"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6" name="Slide Number Placeholder 5">
            <a:extLst>
              <a:ext uri="{FF2B5EF4-FFF2-40B4-BE49-F238E27FC236}">
                <a16:creationId xmlns:a16="http://schemas.microsoft.com/office/drawing/2014/main" id="{329B2061-DE9A-6345-8421-253509445465}"/>
              </a:ext>
            </a:extLst>
          </p:cNvPr>
          <p:cNvSpPr>
            <a:spLocks noGrp="1"/>
          </p:cNvSpPr>
          <p:nvPr>
            <p:ph type="sldNum" sz="quarter" idx="12"/>
          </p:nvPr>
        </p:nvSpPr>
        <p:spPr>
          <a:xfrm>
            <a:off x="8252460" y="603504"/>
            <a:ext cx="41148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86CB4B4D-7CA3-9044-876B-883B54F8677D}" type="slidenum">
              <a:rPr lang="en-US" sz="1300">
                <a:solidFill>
                  <a:srgbClr val="FFFFFF"/>
                </a:solidFill>
                <a:latin typeface="Calibri" panose="020F0502020204030204"/>
              </a:rPr>
              <a:pPr algn="ctr">
                <a:spcAft>
                  <a:spcPts val="600"/>
                </a:spcAft>
                <a:defRPr/>
              </a:pPr>
              <a:t>8</a:t>
            </a:fld>
            <a:endParaRPr lang="en-US" sz="1300">
              <a:solidFill>
                <a:srgbClr val="FFFFFF"/>
              </a:solidFill>
              <a:latin typeface="Calibri" panose="020F0502020204030204"/>
            </a:endParaRPr>
          </a:p>
        </p:txBody>
      </p:sp>
      <p:sp>
        <p:nvSpPr>
          <p:cNvPr id="5" name="Footer Placeholder 4">
            <a:extLst>
              <a:ext uri="{FF2B5EF4-FFF2-40B4-BE49-F238E27FC236}">
                <a16:creationId xmlns:a16="http://schemas.microsoft.com/office/drawing/2014/main" id="{FF83EF92-F15B-9741-AC8C-56B75430287F}"/>
              </a:ext>
            </a:extLst>
          </p:cNvPr>
          <p:cNvSpPr>
            <a:spLocks noGrp="1"/>
          </p:cNvSpPr>
          <p:nvPr>
            <p:ph type="ftr" sz="quarter" idx="11"/>
          </p:nvPr>
        </p:nvSpPr>
        <p:spPr>
          <a:xfrm>
            <a:off x="5059969" y="6199631"/>
            <a:ext cx="3192490" cy="365760"/>
          </a:xfrm>
        </p:spPr>
        <p:txBody>
          <a:bodyPr vert="horz" lIns="91440" tIns="45720" rIns="91440" bIns="45720" rtlCol="0" anchor="ctr">
            <a:normAutofit/>
          </a:bodyPr>
          <a:lstStyle/>
          <a:p>
            <a:pPr algn="l">
              <a:spcAft>
                <a:spcPts val="600"/>
              </a:spcAft>
              <a:defRPr/>
            </a:pPr>
            <a:r>
              <a:rPr lang="en-US" sz="1000" kern="1200">
                <a:solidFill>
                  <a:schemeClr val="tx1">
                    <a:alpha val="80000"/>
                  </a:schemeClr>
                </a:solidFill>
                <a:latin typeface="Calibri" panose="020F0502020204030204"/>
                <a:ea typeface="+mn-ea"/>
                <a:cs typeface="+mn-cs"/>
              </a:rPr>
              <a:t>adaptacje filmowe 2019</a:t>
            </a:r>
          </a:p>
        </p:txBody>
      </p:sp>
    </p:spTree>
    <p:extLst>
      <p:ext uri="{BB962C8B-B14F-4D97-AF65-F5344CB8AC3E}">
        <p14:creationId xmlns:p14="http://schemas.microsoft.com/office/powerpoint/2010/main" val="224981128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itle 1"/>
          <p:cNvSpPr txBox="1">
            <a:spLocks noGrp="1"/>
          </p:cNvSpPr>
          <p:nvPr>
            <p:ph type="title"/>
          </p:nvPr>
        </p:nvSpPr>
        <p:spPr>
          <a:prstGeom prst="rect">
            <a:avLst/>
          </a:prstGeom>
        </p:spPr>
        <p:txBody>
          <a:bodyPr/>
          <a:lstStyle>
            <a:lvl1pPr>
              <a:defRPr sz="4500"/>
            </a:lvl1pPr>
          </a:lstStyle>
          <a:p>
            <a:r>
              <a:t>Adaptation by Giles Coper 1975 </a:t>
            </a:r>
          </a:p>
        </p:txBody>
      </p:sp>
      <p:sp>
        <p:nvSpPr>
          <p:cNvPr id="229" name="Content Placeholder 2"/>
          <p:cNvSpPr txBox="1">
            <a:spLocks noGrp="1"/>
          </p:cNvSpPr>
          <p:nvPr>
            <p:ph type="body" sz="half" idx="1"/>
          </p:nvPr>
        </p:nvSpPr>
        <p:spPr>
          <a:prstGeom prst="rect">
            <a:avLst/>
          </a:prstGeom>
        </p:spPr>
        <p:txBody>
          <a:bodyPr/>
          <a:lstStyle/>
          <a:p>
            <a:r>
              <a:t>Francesca Annis</a:t>
            </a:r>
          </a:p>
          <a:p>
            <a:r>
              <a:t>Tom Conti</a:t>
            </a:r>
          </a:p>
          <a:p>
            <a:r>
              <a:t>Dennis Lill</a:t>
            </a:r>
          </a:p>
        </p:txBody>
      </p:sp>
      <p:sp>
        <p:nvSpPr>
          <p:cNvPr id="231" name="Slide Number Placeholder 4"/>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a:t>
            </a:fld>
            <a:endParaRPr/>
          </a:p>
        </p:txBody>
      </p:sp>
      <p:pic>
        <p:nvPicPr>
          <p:cNvPr id="230" name="Content Placeholder 5" descr="Content Placeholder 5"/>
          <p:cNvPicPr>
            <a:picLocks noChangeAspect="1"/>
          </p:cNvPicPr>
          <p:nvPr/>
        </p:nvPicPr>
        <p:blipFill>
          <a:blip r:embed="rId2"/>
          <a:stretch>
            <a:fillRect/>
          </a:stretch>
        </p:blipFill>
        <p:spPr>
          <a:xfrm>
            <a:off x="5100182" y="1600200"/>
            <a:ext cx="3134635" cy="452596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wilight">
  <a:themeElements>
    <a:clrScheme name="Twilight">
      <a:dk1>
        <a:srgbClr val="000000"/>
      </a:dk1>
      <a:lt1>
        <a:srgbClr val="FFFFFF"/>
      </a:lt1>
      <a:dk2>
        <a:srgbClr val="A7A7A7"/>
      </a:dk2>
      <a:lt2>
        <a:srgbClr val="535353"/>
      </a:lt2>
      <a:accent1>
        <a:srgbClr val="E8BC4A"/>
      </a:accent1>
      <a:accent2>
        <a:srgbClr val="83C1C6"/>
      </a:accent2>
      <a:accent3>
        <a:srgbClr val="E78D35"/>
      </a:accent3>
      <a:accent4>
        <a:srgbClr val="909CE1"/>
      </a:accent4>
      <a:accent5>
        <a:srgbClr val="839C41"/>
      </a:accent5>
      <a:accent6>
        <a:srgbClr val="CC5439"/>
      </a:accent6>
      <a:hlink>
        <a:srgbClr val="0000FF"/>
      </a:hlink>
      <a:folHlink>
        <a:srgbClr val="FF00FF"/>
      </a:folHlink>
    </a:clrScheme>
    <a:fontScheme name="Twilight">
      <a:majorFont>
        <a:latin typeface="Helvetica"/>
        <a:ea typeface="Helvetica"/>
        <a:cs typeface="Helvetica"/>
      </a:majorFont>
      <a:minorFont>
        <a:latin typeface="Calibri"/>
        <a:ea typeface="Calibri"/>
        <a:cs typeface="Calibri"/>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TotalTime>
  <Words>715</Words>
  <Application>Microsoft Macintosh PowerPoint</Application>
  <PresentationFormat>On-screen Show (4:3)</PresentationFormat>
  <Paragraphs>53</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American Typewriter</vt:lpstr>
      <vt:lpstr>Arial</vt:lpstr>
      <vt:lpstr>Calibri</vt:lpstr>
      <vt:lpstr>Calibri Light</vt:lpstr>
      <vt:lpstr>Tw Cen MT</vt:lpstr>
      <vt:lpstr>Office Theme</vt:lpstr>
      <vt:lpstr>Pani Bovary </vt:lpstr>
      <vt:lpstr>PowerPoint Presentation</vt:lpstr>
      <vt:lpstr>Pani Bovary</vt:lpstr>
      <vt:lpstr>O czym jest opowieść o Emmie Bovary? </vt:lpstr>
      <vt:lpstr>Adaptacje filmowe </vt:lpstr>
      <vt:lpstr>Madame Bovary (1949), w reżyserii Vincenta Minnelli z udziałem Jennifer Jones</vt:lpstr>
      <vt:lpstr>'Madame Bovary,' Based on Novel by Flaubert, at Capitol -- Jennifer Jones in Lead By Bosley Crowther</vt:lpstr>
      <vt:lpstr>Obrona?  Czy trzeba dziś bronić Emmy? </vt:lpstr>
      <vt:lpstr>Adaptation by Giles Coper 1975 </vt:lpstr>
      <vt:lpstr>Sophie Barthes</vt:lpstr>
      <vt:lpstr>Pomysł na adaptację na 300 słów!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Pani Bovary </dc:title>
  <dc:creator>Urszula Chowaniec</dc:creator>
  <cp:lastModifiedBy>Urszula Chowaniec</cp:lastModifiedBy>
  <cp:revision>2</cp:revision>
  <dcterms:created xsi:type="dcterms:W3CDTF">2020-04-07T09:54:14Z</dcterms:created>
  <dcterms:modified xsi:type="dcterms:W3CDTF">2020-04-07T10:06:57Z</dcterms:modified>
</cp:coreProperties>
</file>